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11" r:id="rId3"/>
    <p:sldId id="294" r:id="rId4"/>
    <p:sldId id="295" r:id="rId5"/>
    <p:sldId id="310" r:id="rId6"/>
    <p:sldId id="298" r:id="rId7"/>
    <p:sldId id="313" r:id="rId8"/>
    <p:sldId id="314" r:id="rId9"/>
    <p:sldId id="315" r:id="rId10"/>
    <p:sldId id="316" r:id="rId11"/>
    <p:sldId id="317" r:id="rId12"/>
    <p:sldId id="318" r:id="rId13"/>
    <p:sldId id="302" r:id="rId14"/>
    <p:sldId id="319" r:id="rId15"/>
    <p:sldId id="320" r:id="rId16"/>
    <p:sldId id="321" r:id="rId17"/>
    <p:sldId id="322" r:id="rId18"/>
    <p:sldId id="323" r:id="rId19"/>
    <p:sldId id="32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229A-C231-44EE-BB4A-58661285199D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591798-842B-4808-B3BF-00E882E76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229A-C231-44EE-BB4A-58661285199D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1798-842B-4808-B3BF-00E882E76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229A-C231-44EE-BB4A-58661285199D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1798-842B-4808-B3BF-00E882E76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229A-C231-44EE-BB4A-58661285199D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1798-842B-4808-B3BF-00E882E76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229A-C231-44EE-BB4A-58661285199D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1798-842B-4808-B3BF-00E882E76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229A-C231-44EE-BB4A-58661285199D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1798-842B-4808-B3BF-00E882E76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229A-C231-44EE-BB4A-58661285199D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1798-842B-4808-B3BF-00E882E76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229A-C231-44EE-BB4A-58661285199D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1798-842B-4808-B3BF-00E882E76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229A-C231-44EE-BB4A-58661285199D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1798-842B-4808-B3BF-00E882E76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229A-C231-44EE-BB4A-58661285199D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1798-842B-4808-B3BF-00E882E76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229A-C231-44EE-BB4A-58661285199D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1798-842B-4808-B3BF-00E882E76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6E7229A-C231-44EE-BB4A-58661285199D}" type="datetimeFigureOut">
              <a:rPr lang="ru-RU" smtClean="0"/>
              <a:pPr/>
              <a:t>14.06.2020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5591798-842B-4808-B3BF-00E882E76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035280" cy="381642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ОБОНЯТЕЛЬНОЙ СТИМУЛЯЦИИ НА ЭФФЕКТИВНОСТЬ ЗАПОМИНАНИЯ УЧЕБНОЙ ИНФОРМАЦИИ</a:t>
            </a:r>
            <a:r>
              <a:rPr lang="ru-RU" sz="3400" dirty="0"/>
              <a:t/>
            </a:r>
            <a:br>
              <a:rPr lang="ru-RU" sz="3400" dirty="0"/>
            </a:b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996952"/>
            <a:ext cx="8244408" cy="3672408"/>
          </a:xfrm>
        </p:spPr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работы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2 курса магистратуры</a:t>
            </a:r>
          </a:p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«ПГУ»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Андриянова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А.В.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295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1412776"/>
          </a:xfrm>
        </p:spPr>
        <p:txBody>
          <a:bodyPr>
            <a:normAutofit fontScale="90000"/>
          </a:bodyPr>
          <a:lstStyle/>
          <a:p>
            <a:pPr algn="ctr">
              <a:buClr>
                <a:schemeClr val="tx2"/>
              </a:buClr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1 - Особенности слуховой и зрительной памяти в контрольной и экспериментальной группах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544522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615213"/>
              </p:ext>
            </p:extLst>
          </p:nvPr>
        </p:nvGraphicFramePr>
        <p:xfrm>
          <a:off x="233380" y="1196752"/>
          <a:ext cx="8712970" cy="2601463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1890348"/>
                <a:gridCol w="1632214"/>
                <a:gridCol w="1761281"/>
                <a:gridCol w="1761281"/>
                <a:gridCol w="1667846"/>
              </a:tblGrid>
              <a:tr h="48163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Слуховая память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Зрительная память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Кратковременная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Долговременная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Кратковременная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Долговременная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16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16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Экспериментальная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20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Различия (критерий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0745" y="3861048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=1,983,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&lt;0,01;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=2,622,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&lt;0,05. *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&lt;0,05; **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&lt;0,01, ***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&lt;0,001.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365104"/>
            <a:ext cx="903572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исследования как кратковременной, так и долговременной слуховой и зрительной памяти в контрольной и экспериментальной группах показывает, значения различий в показателях находятся в зоне незначимости, т.е. они могут быть признаны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несущественными. Таким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можно сделать вывод о том, что по уровню объема показателей памяти контрольная и экспериментальная группа удовлетворяют требования проведения эксперимента.</a:t>
            </a:r>
          </a:p>
        </p:txBody>
      </p:sp>
    </p:spTree>
    <p:extLst>
      <p:ext uri="{BB962C8B-B14F-4D97-AF65-F5344CB8AC3E}">
        <p14:creationId xmlns:p14="http://schemas.microsoft.com/office/powerpoint/2010/main" val="4129746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1700808"/>
          </a:xfrm>
        </p:spPr>
        <p:txBody>
          <a:bodyPr>
            <a:normAutofit fontScale="90000"/>
          </a:bodyPr>
          <a:lstStyle/>
          <a:p>
            <a:pPr algn="ctr">
              <a:buClr>
                <a:schemeClr val="tx2"/>
              </a:buClr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2 - Особенности успеваемости десятиклассников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5"/>
            <a:ext cx="9036496" cy="544522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2591" y="3275897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=1,983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p&lt;0,01; t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=2,622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p&lt;0,05. * - p&lt;0,05; ** - p&lt;0,01, *** - p&lt;0,001.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34045"/>
              </p:ext>
            </p:extLst>
          </p:nvPr>
        </p:nvGraphicFramePr>
        <p:xfrm>
          <a:off x="218750" y="980728"/>
          <a:ext cx="7920880" cy="2304256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3226795"/>
                <a:gridCol w="4694085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180403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успеваемости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Экспериментальная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Различия (критерий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3079" y="3492087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ыли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различия успеваемости у контрольной и экспериментальной групп. Было установлено, что все вышеуказанные значения находятся в зоне незначимости. Можно сделать вывод о том, что не существует различий в среднем балле успеваемости у каждой из групп.</a:t>
            </a:r>
          </a:p>
          <a:p>
            <a:pPr indent="457200"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можно сделать вывод о том, что не существует существенных отличий в сформированных контрольной и экспериментальной группах по развитию показателей как кратковременной, так и долговременной слуховой и зрительной памяти, а также по общей успеваемости в каждой из групп. После определения выборок был реализован следующий этап эксперимента. </a:t>
            </a:r>
          </a:p>
        </p:txBody>
      </p:sp>
    </p:spTree>
    <p:extLst>
      <p:ext uri="{BB962C8B-B14F-4D97-AF65-F5344CB8AC3E}">
        <p14:creationId xmlns:p14="http://schemas.microsoft.com/office/powerpoint/2010/main" val="1510194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836712"/>
          </a:xfrm>
        </p:spPr>
        <p:txBody>
          <a:bodyPr>
            <a:normAutofit/>
          </a:bodyPr>
          <a:lstStyle/>
          <a:p>
            <a:pPr algn="ctr">
              <a:buClr>
                <a:schemeClr val="tx2"/>
              </a:buClr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Этап реализации эксперимента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87727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следующем этапе эксперимента всем испытуемым предъявлялся новый ранее неизученный материал по английскому языку и биологии.</a:t>
            </a:r>
          </a:p>
          <a:p>
            <a:pPr marL="0" indent="4572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 английского языка обучающимся контрольной и экспериментальной групп предлагалось составить рассказ с использованием десяти новых слов, которые учитель предварительно написала на доске. После составления рассказа ученики зачитывали свой рассказ и отвечали на вопросы учителя и свои одноклассников относительно данного рассказа.</a:t>
            </a:r>
          </a:p>
          <a:p>
            <a:pPr marL="0" indent="4572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уроке биологии учитель объяснял обучающимся новый материал в формате беседы, в которой предъявлялся новый материал, задавались наводящие вопросы по данной теме, обсуждались определенные момент данной темы, т.е. тема была изучена достаточно подробно.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757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2564904"/>
          </a:xfrm>
        </p:spPr>
        <p:txBody>
          <a:bodyPr>
            <a:noAutofit/>
          </a:bodyPr>
          <a:lstStyle/>
          <a:p>
            <a:pPr indent="457200">
              <a:lnSpc>
                <a:spcPct val="140000"/>
              </a:lnSpc>
              <a:buClr>
                <a:schemeClr val="tx2"/>
              </a:buClr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Следует отметить, что ни в случае с английским языком, ни в случае с уроком по биологии детям не давалась установка выучить новый материал, домашним заданием послужило повторение уже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пройденного материала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036496" cy="4725145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подвергалась воздействию обонятельного стимула в виде масла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иланг-иланга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время изучения нового материала, а также в состоянии сна после изучения данного материала.</a:t>
            </a:r>
          </a:p>
          <a:p>
            <a:pPr marL="0" indent="457200"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на спустя двое суток ученикам и контрольной и экспериментальной группы было предложить выполнить задания, которые были составлены с опорой на материал, изученный ранее по английскому языку и биологии. После чего были проанализированы различия в показателях запомненного материала у контрольной и экспериментальной групп.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412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1052736"/>
          </a:xfrm>
        </p:spPr>
        <p:txBody>
          <a:bodyPr>
            <a:noAutofit/>
          </a:bodyPr>
          <a:lstStyle/>
          <a:p>
            <a:pPr algn="ctr">
              <a:buClr>
                <a:schemeClr val="tx2"/>
              </a:buClr>
            </a:pP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проведенного эмпирического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87727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30000"/>
              </a:lnSpc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зрительной памяти (того, что было усвоено на уроке английского языка) проводилось посредством того, что ученикам было предложено написать те новые слова, которые на прошлом уроке были написаны на доске и которые они использовали для составления своего рассказа (правильным ответом считалось правильное написание слова, а также верное написание перевода). Диагностика слухоречевой памяти (того, что было усвоено на уроке биологии) проводилась следующим образом: учащимся было предложено выполнить тест, вопросы которого основывались на материале, который был изучен на прошлом уроке (тест представлял собой 12 закрытых вопроса и 3 открытых).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408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388424" cy="2232248"/>
          </a:xfrm>
        </p:spPr>
        <p:txBody>
          <a:bodyPr>
            <a:noAutofit/>
          </a:bodyPr>
          <a:lstStyle/>
          <a:p>
            <a:pPr indent="457200" algn="just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чего были проанализированы результаты тестирования в контрольной и экспериментальной группах.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3 – Результаты диагностики объема актуализированной информации в контрольной и экспериментальной группах (баллы)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036496" cy="479715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30000"/>
              </a:lnSpc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462084"/>
              </p:ext>
            </p:extLst>
          </p:nvPr>
        </p:nvGraphicFramePr>
        <p:xfrm>
          <a:off x="107504" y="2204864"/>
          <a:ext cx="8856984" cy="30156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27019"/>
                <a:gridCol w="1901473"/>
                <a:gridCol w="2527019"/>
                <a:gridCol w="1901473"/>
              </a:tblGrid>
              <a:tr h="4212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Слуховая память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Зрительная память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8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в экспериментальной группе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в контрольной группе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в экспериментальной группе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в контрольной группе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1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8,1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Различия (критерий U)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3,1**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Различия (критерий U)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4,2***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6232" y="5373216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=1,983,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&lt;0,01;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=2,622,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&lt;0,05. *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&lt;0,05; **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&lt;0,01, ***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&lt;0,001.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906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1844824"/>
          </a:xfrm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полученных данных можно сделать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выводы.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выявлены различия в показателях выполнения тестирования по биологии (слуховая память) у контрольной и экспериментальной групп. Было установлено, что эти значения находятся в зоне значимости. 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5373217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40000"/>
              </a:lnSpc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457200" algn="just">
              <a:lnSpc>
                <a:spcPct val="140000"/>
              </a:lnSpc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можно сделать вывод о том, что в случае применения обонятельной стимуляции показатели памяти являются выше и, соответственно, предъявляемый учебный материал усваивается в большем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объеме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p&lt;0,01)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457200" algn="just">
              <a:lnSpc>
                <a:spcPct val="140000"/>
              </a:lnSpc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были проанализированы различия в показателях выполнения задания по английскому языку (зрительная память). Было выявлено, что эти значения находятся в зоне неопределенности, т.е. существует некоторые различия в показателях памяти у контрольной и экспериментальной групп: в экспериментальной группе показатели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(t=4,2, p&lt;0,001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457200" algn="just">
              <a:lnSpc>
                <a:spcPct val="140000"/>
              </a:lnSpc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гипотеза о том, что обонятельная стимуляция влияет на запоминание учебной информации, повышая продуктивность слуховой и зрительной памяти обучающихся, полностью подтверждена.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230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00" y="0"/>
            <a:ext cx="5004048" cy="4005064"/>
          </a:xfrm>
        </p:spPr>
        <p:txBody>
          <a:bodyPr>
            <a:noAutofit/>
          </a:bodyPr>
          <a:lstStyle/>
          <a:p>
            <a:pPr algn="just">
              <a:buClr>
                <a:schemeClr val="tx2"/>
              </a:buClr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говорит о том, что данный способ с использованием обонятельного стимула как некой метки, кодирующей соответствующую учебную информацию и выступающей в качестве активизирующего механизма при консолидации этой же учебной информации в долговременную память, является эффективным.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3016"/>
            <a:ext cx="9036496" cy="3284985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40000"/>
              </a:lnSpc>
              <a:spcBef>
                <a:spcPts val="0"/>
              </a:spcBef>
              <a:buNone/>
            </a:pP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происходит за счет того, что возникают ассоциации между учебным материалом и обонятельным стимулом, который предъявляется в данный момент в состоянии бодрствования организма. Поэтому, когда человек находится в состоянии сна и на его организм происходит воздействие этого же обонятельного стимула, в мозговых структурах активизируется сохранение этой же информации.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Что такое нейронная сеть простыми словами - ВикиНаука: интересно о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048" y="472836"/>
            <a:ext cx="4031952" cy="338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935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2780928"/>
          </a:xfrm>
        </p:spPr>
        <p:txBody>
          <a:bodyPr>
            <a:noAutofit/>
          </a:bodyPr>
          <a:lstStyle/>
          <a:p>
            <a:pPr indent="457200" algn="just">
              <a:lnSpc>
                <a:spcPct val="150000"/>
              </a:lnSpc>
              <a:buClr>
                <a:schemeClr val="tx2"/>
              </a:buClr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эмпирические данные могут быть использованы в деятельности психолога, работающего с молодежью, а также в процессе преподавания курсов по общей, дифференциальной психологии и психологии юношеского возраста. 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1772816"/>
            <a:ext cx="9289032" cy="5085185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40000"/>
              </a:lnSpc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/>
          </a:p>
          <a:p>
            <a:pPr indent="457200" algn="just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Данные, полученные в экспериментальной части, могут быть использованы учителями на любых уроках, психологом в качестве предоставления рекомендательного алгоритма, а также родителями и обучающими с целью повышения эффективности запоминания учебной информации. Разработанный рекомендательный инструментарий может найти применение в работе с повышением продуктивности запоминания информации с опорой как на зрительные, так и нас слуховые стимулы.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805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564" y="-130371"/>
            <a:ext cx="4860032" cy="3415355"/>
          </a:xfrm>
        </p:spPr>
        <p:txBody>
          <a:bodyPr>
            <a:noAutofit/>
          </a:bodyPr>
          <a:lstStyle/>
          <a:p>
            <a:pPr indent="457200" algn="just">
              <a:lnSpc>
                <a:spcPct val="130000"/>
              </a:lnSpc>
              <a:buClr>
                <a:schemeClr val="tx2"/>
              </a:buClr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ранее исследований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 результате нашего исследования, было обнаружено, что единственными стимулами, которые не блокируются в процессе сна, являются обонятельные стимулы. </a:t>
            </a:r>
            <a:endParaRPr lang="ru-RU" sz="2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68960"/>
            <a:ext cx="9036496" cy="3789041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40000"/>
              </a:lnSpc>
              <a:spcBef>
                <a:spcPts val="0"/>
              </a:spcBef>
            </a:pP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457200" algn="just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Зная эту возможность функционирования мозга, обонятельные стимулы можно использовать для того, чтобы ассоциативно связывать их с учебной информацией во время ее подачи и использовать этот же обонятельный стимул как напоминание в процессе сна. В то время как ночью активно происходит консолидация памяти из кратковременной в долговременную, предъявление этого же обонятельного стимула будет неким сигналом для мозга о том, какую информацию необходимо запомнить.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Нацпроект «Наука» — все статьи и новости - Индикат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468" y="171306"/>
            <a:ext cx="4326532" cy="340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1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4293096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30000"/>
              </a:lnSpc>
              <a:spcBef>
                <a:spcPts val="500"/>
              </a:spcBef>
            </a:pP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настоящего исследования обусловлена тем, что в современном мире научно-технического прогресса наблюдается повышается требования к памяти человека, наблюдается проблема повышения продуктивности </a:t>
            </a:r>
            <a:r>
              <a:rPr lang="ru-RU" sz="27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мнемических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функций. Кроме того, в отечественной психологии до настоящего времени не поднимался вопрос исследования повышения эффективности запоминания за счет влияния обонятельной стимуляции.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3717032"/>
            <a:ext cx="9324528" cy="3140969"/>
          </a:xfrm>
        </p:spPr>
        <p:txBody>
          <a:bodyPr>
            <a:normAutofit/>
          </a:bodyPr>
          <a:lstStyle/>
          <a:p>
            <a:pPr indent="45720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быть частично решена в рамках данной исследовательской работы. В данном аспекте образование обратилось к психофизиологическим, нейропсихологическим и нейрофизиологическим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исследованиям, позволяющим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 создать более глубинные и эффективные механизмы повышения продуктивности памяти, ориентированные на законы физиологии, а также на законы работы памяти и мозга.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AutoShape 2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02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580112" cy="551723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память обучающихся старшей школы.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влияние обонятельной стимуляции на эффективность запоминания учебной информации.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05064"/>
            <a:ext cx="8964488" cy="2852937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определить влияние обонятельной стимуляции на эффективность запоминания учебной информации для разработки рекомендаций по совершенствованию и оптимизации запоминания учебного материала.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AutoShape 2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Все говорят, что с возрастом ухудшается память. И что делать? — Medu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7937"/>
            <a:ext cx="3429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80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2204864"/>
          </a:xfrm>
        </p:spPr>
        <p:txBody>
          <a:bodyPr>
            <a:normAutofit/>
          </a:bodyPr>
          <a:lstStyle/>
          <a:p>
            <a:pPr algn="just">
              <a:buClr>
                <a:schemeClr val="tx2"/>
              </a:buClr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исследования: 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обонятельная стимуляция влияет на запоминание учебной информации, повышая продуктивность слуховой и зрительной </a:t>
            </a:r>
            <a:r>
              <a:rPr lang="ru-RU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памяти обучающихся</a:t>
            </a:r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500" dirty="0"/>
              <a:t/>
            </a:r>
            <a:br>
              <a:rPr lang="ru-RU" sz="2500" dirty="0"/>
            </a:br>
            <a:endParaRPr lang="ru-RU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51723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sz="25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Положения, выносимые на защиту</a:t>
            </a:r>
            <a:r>
              <a:rPr lang="ru-RU" sz="25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" indent="0" algn="ctr">
              <a:buNone/>
            </a:pPr>
            <a:endParaRPr lang="ru-RU" sz="25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создание специально организованных условий учебного процесса, разработанных на базе психофизиологических, нейропсихологических и нейрофизиологических исследованиях, повышает продуктивность долговременно	 зрительной памяти обучающихся посредством использования обонятельной стимуляции на уроках английского языка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20000"/>
              </a:lnSpc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специально организованных условий учебного процесса, разработанных на базе психофизиологических, нейропсихологических и нейрофизиологических исследованиях, повышает продуктивность долговременной слуховой памяти обучающихся посредством использования обонятельной стимуляции на уроках биологии.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33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1628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Объект, предмет, цель и гипотеза исследования обусловили постановку следующих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задач: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036496" cy="62373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провести научно-теоретический анализ литературы по проблемам памяти и особенностей функционирования обонятельной системы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разработать эмпирическое и экспериментальное исследование для выявления уровня развития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мнемических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функций и определения влияния обонятельной стимуляции на эффективность запоминания учебной информации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провести анализ и интерпретацию эмпирических и экспериментальных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разработать рекомендации по использованию обонятельной стимуляции с целью повышения эффективности запоминания учебной информации.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02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4048" cy="472514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выбраны следующие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анализ источников по проблеме исследования, тестирование (методика «Заучивание 10 слов», «Тест структуры интеллекта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Амтхауэра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9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субтест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«Память»), формирующий эксперимент, методы математической статистики (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-критерий Стьюдента).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12976"/>
            <a:ext cx="8964488" cy="3645025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indent="36000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Эмпирическое исследование влияния обонятельной стимуляции на эффективность запоминания учебной информации проводилось нами на базе муниципального бюджетного общеобразовательного учреждения «Лицей № 55» г. Пензы. В эксперименте приняло участие 102 человека, 59 из которых женского пола, 23 – мужского. Средний возраст испытуемых – 16-17 лет, они являются обучающимися 10-11 классов медицинского и общего профиля обучения.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Сила тренин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061" y="7937"/>
            <a:ext cx="4070939" cy="392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48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292080" cy="3861048"/>
          </a:xfrm>
        </p:spPr>
        <p:txBody>
          <a:bodyPr>
            <a:normAutofit fontScale="90000"/>
          </a:bodyPr>
          <a:lstStyle/>
          <a:p>
            <a:pPr>
              <a:lnSpc>
                <a:spcPct val="14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Проведенное исследование позволило выявить особенности развития слуховой и зрительной памяти у обучающихся. Можно сделать вывод, что у подростков фиксируется объем кратковременной слуховой памяти на уровне выше среднего.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12976"/>
            <a:ext cx="8964488" cy="3645025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объема кратковременной слуховой памяти было установлено, что объем данного вида памяти составляет в среднем 8 слов.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установлено, что 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фиксируется высокий уровень развития долговременной слуховой памяти, объем данного вида памяти составляет в среднем 9 слов.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AutoShape 2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721" y="7937"/>
            <a:ext cx="3847280" cy="284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12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04048" cy="386104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были выявлены особенности зрительной памяти: в целом у подростков фиксируется уровень объема данного вида памяти - выше среднего (в среднем было названо 22-23 слова).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12976"/>
            <a:ext cx="8964488" cy="3645025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можно сделать вывод о том, что обучающиеся без затруднений запечатлеть, сохранить и воспроизвести информацию, предъявляемую в форме слуховых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зрительных образов.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вышеуказанных выводов можно утверждать, что все респонденты могут принять участие в дальнейших этапах эксперимента (все показатели развиты в рамках нормы).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AutoShape 2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Все говорят, что с возрастом ухудшается память. И что делать? — Meduz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Сила тренин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060" y="15755"/>
            <a:ext cx="4070939" cy="305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1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88424" cy="1628800"/>
          </a:xfrm>
        </p:spPr>
        <p:txBody>
          <a:bodyPr>
            <a:normAutofit/>
          </a:bodyPr>
          <a:lstStyle/>
          <a:p>
            <a:pPr indent="457200" algn="just">
              <a:buClr>
                <a:schemeClr val="tx2"/>
              </a:buClr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следующем этапе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респонденты были распределены на контрольную и экспериментальные группы.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515719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чем, продолжить эксперимент необходимо с целью обеспечения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валидности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надежности эксперимента необходимо было сформировать контрольную и экспериментальную группы так, что различия в исследуемых показателях были несущественными, т.е. в совокупности членов группы объем каждого вида памяти должен быть примерно равным. Кроме того, на данном этапе нужно учесть и такой объективный фактор как успеваемость. В связи с чем, на данном этапе были проанализированы и различия в показателях памяти и успеваемости контрольных и экспериментальных группах. Результаты анализа представлены в таблицах 1 и 2.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959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1068</TotalTime>
  <Words>1742</Words>
  <Application>Microsoft Office PowerPoint</Application>
  <PresentationFormat>Экран (4:3)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Перспектива</vt:lpstr>
      <vt:lpstr>ВЛИЯНИЕ ОБОНЯТЕЛЬНОЙ СТИМУЛЯЦИИ НА ЭФФЕКТИВНОСТЬ ЗАПОМИНАНИЯ УЧЕБНОЙ ИНФОРМАЦИИ </vt:lpstr>
      <vt:lpstr>Актуальность настоящего исследования обусловлена тем, что в современном мире научно-технического прогресса наблюдается повышается требования к памяти человека, наблюдается проблема повышения продуктивности мнемических функций. Кроме того, в отечественной психологии до настоящего времени не поднимался вопрос исследования повышения эффективности запоминания за счет влияния обонятельной стимуляции.  </vt:lpstr>
      <vt:lpstr> Объект исследования – память обучающихся старшей школы.   Предмет исследования – влияние обонятельной стимуляции на эффективность запоминания учебной информации.   </vt:lpstr>
      <vt:lpstr>Гипотеза исследования: обонятельная стимуляция влияет на запоминание учебной информации, повышая продуктивность слуховой и зрительной памяти обучающихся. </vt:lpstr>
      <vt:lpstr>Объект, предмет, цель и гипотеза исследования обусловили постановку следующих задач: </vt:lpstr>
      <vt:lpstr>Были выбраны следующие методы исследования: теоретический анализ источников по проблеме исследования, тестирование (методика «Заучивание 10 слов», «Тест структуры интеллекта Амтхауэра», 9 субтест «Память»), формирующий эксперимент, методы математической статистики (t-критерий Стьюдента).  </vt:lpstr>
      <vt:lpstr>Проведенное исследование позволило выявить особенности развития слуховой и зрительной памяти у обучающихся. Можно сделать вывод, что у подростков фиксируется объем кратковременной слуховой памяти на уровне выше среднего.  </vt:lpstr>
      <vt:lpstr>Также были выявлены особенности зрительной памяти: в целом у подростков фиксируется уровень объема данного вида памяти - выше среднего (в среднем было названо 22-23 слова).  </vt:lpstr>
      <vt:lpstr>На следующем этапе все респонденты были распределены на контрольную и экспериментальные группы.  </vt:lpstr>
      <vt:lpstr>Таблица 1 - Особенности слуховой и зрительной памяти в контрольной и экспериментальной группах </vt:lpstr>
      <vt:lpstr>Таблица 2 - Особенности успеваемости десятиклассников  </vt:lpstr>
      <vt:lpstr>Этап реализации эксперимента</vt:lpstr>
      <vt:lpstr>Следует отметить, что ни в случае с английским языком, ни в случае с уроком по биологии детям не давалась установка выучить новый материал, домашним заданием послужило повторение уже пройденного материала. </vt:lpstr>
      <vt:lpstr>Результаты проведенного эмпирического исследования</vt:lpstr>
      <vt:lpstr>После чего были проанализированы результаты тестирования в контрольной и экспериментальной группах.  Таблица 3 – Результаты диагностики объема актуализированной информации в контрольной и экспериментальной группах (баллы) </vt:lpstr>
      <vt:lpstr>Исходя из полученных данных можно сделать следующие выводы. Были выявлены различия в показателях выполнения тестирования по биологии (слуховая память) у контрольной и экспериментальной групп. Было установлено, что эти значения находятся в зоне значимости. </vt:lpstr>
      <vt:lpstr>Это говорит о том, что данный способ с использованием обонятельного стимула как некой метки, кодирующей соответствующую учебную информацию и выступающей в качестве активизирующего механизма при консолидации этой же учебной информации в долговременную память, является эффективным. </vt:lpstr>
      <vt:lpstr>Полученные эмпирические данные могут быть использованы в деятельности психолога, работающего с молодежью, а также в процессе преподавания курсов по общей, дифференциальной психологии и психологии юношеского возраста. </vt:lpstr>
      <vt:lpstr> В результате проведенных ранее исследований, а также в результате нашего исследования, было обнаружено, что единственными стимулами, которые не блокируются в процессе сна, являются обонятельные стимулы.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Психофизиология сознания</dc:title>
  <dc:creator>Настя</dc:creator>
  <cp:lastModifiedBy>admroot</cp:lastModifiedBy>
  <cp:revision>98</cp:revision>
  <dcterms:created xsi:type="dcterms:W3CDTF">2018-10-31T08:24:14Z</dcterms:created>
  <dcterms:modified xsi:type="dcterms:W3CDTF">2020-06-14T12:00:27Z</dcterms:modified>
</cp:coreProperties>
</file>