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496-0FEF-4022-B97A-5E6C13B888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5D6E-DD78-4CD7-9056-58CF316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496-0FEF-4022-B97A-5E6C13B888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5D6E-DD78-4CD7-9056-58CF316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3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496-0FEF-4022-B97A-5E6C13B888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5D6E-DD78-4CD7-9056-58CF316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8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496-0FEF-4022-B97A-5E6C13B888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5D6E-DD78-4CD7-9056-58CF316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496-0FEF-4022-B97A-5E6C13B888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5D6E-DD78-4CD7-9056-58CF316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0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496-0FEF-4022-B97A-5E6C13B888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5D6E-DD78-4CD7-9056-58CF316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496-0FEF-4022-B97A-5E6C13B888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5D6E-DD78-4CD7-9056-58CF316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9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496-0FEF-4022-B97A-5E6C13B888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5D6E-DD78-4CD7-9056-58CF316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2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496-0FEF-4022-B97A-5E6C13B888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5D6E-DD78-4CD7-9056-58CF316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496-0FEF-4022-B97A-5E6C13B888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5D6E-DD78-4CD7-9056-58CF316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2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496-0FEF-4022-B97A-5E6C13B888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5D6E-DD78-4CD7-9056-58CF316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1A496-0FEF-4022-B97A-5E6C13B888BF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5D6E-DD78-4CD7-9056-58CF316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1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7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(16:9)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2020-06-11T07:49:54Z</dcterms:created>
  <dcterms:modified xsi:type="dcterms:W3CDTF">2020-06-11T07:55:00Z</dcterms:modified>
</cp:coreProperties>
</file>