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81" r:id="rId3"/>
    <p:sldId id="261" r:id="rId4"/>
    <p:sldId id="266" r:id="rId5"/>
    <p:sldId id="265" r:id="rId6"/>
    <p:sldId id="258" r:id="rId7"/>
    <p:sldId id="260" r:id="rId8"/>
    <p:sldId id="267" r:id="rId9"/>
    <p:sldId id="268" r:id="rId10"/>
    <p:sldId id="269" r:id="rId11"/>
    <p:sldId id="270" r:id="rId12"/>
    <p:sldId id="275" r:id="rId13"/>
    <p:sldId id="273" r:id="rId14"/>
    <p:sldId id="274" r:id="rId15"/>
    <p:sldId id="276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779"/>
    <a:srgbClr val="4A8779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BE899-733F-4942-8B16-3216B770E331}" v="606" dt="2022-02-24T10:26:08.674"/>
    <p1510:client id="{60B63AB1-3D97-4CC2-922B-15E474DCDBDB}" v="4" dt="2022-02-24T12:05:21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3792" autoAdjust="0"/>
  </p:normalViewPr>
  <p:slideViewPr>
    <p:cSldViewPr snapToGrid="0" showGuides="1">
      <p:cViewPr varScale="1">
        <p:scale>
          <a:sx n="77" d="100"/>
          <a:sy n="77" d="100"/>
        </p:scale>
        <p:origin x="504" y="5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гения Лебедева" userId="0ec230fd326ab443" providerId="LiveId" clId="{077BE899-733F-4942-8B16-3216B770E331}"/>
    <pc:docChg chg="undo custSel addSld delSld modSld">
      <pc:chgData name="Евгения Лебедева" userId="0ec230fd326ab443" providerId="LiveId" clId="{077BE899-733F-4942-8B16-3216B770E331}" dt="2022-02-24T10:26:45.399" v="1740" actId="20577"/>
      <pc:docMkLst>
        <pc:docMk/>
      </pc:docMkLst>
      <pc:sldChg chg="modSp mod">
        <pc:chgData name="Евгения Лебедева" userId="0ec230fd326ab443" providerId="LiveId" clId="{077BE899-733F-4942-8B16-3216B770E331}" dt="2022-02-24T09:50:26.698" v="829" actId="6549"/>
        <pc:sldMkLst>
          <pc:docMk/>
          <pc:sldMk cId="0" sldId="258"/>
        </pc:sldMkLst>
        <pc:graphicFrameChg chg="modGraphic">
          <ac:chgData name="Евгения Лебедева" userId="0ec230fd326ab443" providerId="LiveId" clId="{077BE899-733F-4942-8B16-3216B770E331}" dt="2022-02-24T09:50:26.698" v="829" actId="6549"/>
          <ac:graphicFrameMkLst>
            <pc:docMk/>
            <pc:sldMk cId="0" sldId="258"/>
            <ac:graphicFrameMk id="10" creationId="{19383C69-5AE1-40E3-B05F-EB279372F48E}"/>
          </ac:graphicFrameMkLst>
        </pc:graphicFrameChg>
      </pc:sldChg>
      <pc:sldChg chg="modSp mod">
        <pc:chgData name="Евгения Лебедева" userId="0ec230fd326ab443" providerId="LiveId" clId="{077BE899-733F-4942-8B16-3216B770E331}" dt="2022-02-24T09:58:56.111" v="921" actId="20577"/>
        <pc:sldMkLst>
          <pc:docMk/>
          <pc:sldMk cId="0" sldId="259"/>
        </pc:sldMkLst>
        <pc:spChg chg="mod">
          <ac:chgData name="Евгения Лебедева" userId="0ec230fd326ab443" providerId="LiveId" clId="{077BE899-733F-4942-8B16-3216B770E331}" dt="2022-02-24T09:58:56.111" v="921" actId="20577"/>
          <ac:spMkLst>
            <pc:docMk/>
            <pc:sldMk cId="0" sldId="259"/>
            <ac:spMk id="18434" creationId="{AAD50AF0-E4CB-42F2-B397-62EF84A75727}"/>
          </ac:spMkLst>
        </pc:spChg>
      </pc:sldChg>
      <pc:sldChg chg="modSp mod">
        <pc:chgData name="Евгения Лебедева" userId="0ec230fd326ab443" providerId="LiveId" clId="{077BE899-733F-4942-8B16-3216B770E331}" dt="2022-02-24T10:02:22.861" v="1236" actId="20577"/>
        <pc:sldMkLst>
          <pc:docMk/>
          <pc:sldMk cId="0" sldId="261"/>
        </pc:sldMkLst>
        <pc:spChg chg="mod">
          <ac:chgData name="Евгения Лебедева" userId="0ec230fd326ab443" providerId="LiveId" clId="{077BE899-733F-4942-8B16-3216B770E331}" dt="2022-02-24T10:02:22.861" v="1236" actId="20577"/>
          <ac:spMkLst>
            <pc:docMk/>
            <pc:sldMk cId="0" sldId="261"/>
            <ac:spMk id="19459" creationId="{B8B7A8B4-B5D0-4EDB-95CD-5E5B16D3D789}"/>
          </ac:spMkLst>
        </pc:spChg>
      </pc:sldChg>
      <pc:sldChg chg="modSp mod">
        <pc:chgData name="Евгения Лебедева" userId="0ec230fd326ab443" providerId="LiveId" clId="{077BE899-733F-4942-8B16-3216B770E331}" dt="2022-02-24T08:20:35.248" v="57" actId="6549"/>
        <pc:sldMkLst>
          <pc:docMk/>
          <pc:sldMk cId="0" sldId="271"/>
        </pc:sldMkLst>
        <pc:spChg chg="mod">
          <ac:chgData name="Евгения Лебедева" userId="0ec230fd326ab443" providerId="LiveId" clId="{077BE899-733F-4942-8B16-3216B770E331}" dt="2022-02-24T08:20:35.248" v="57" actId="6549"/>
          <ac:spMkLst>
            <pc:docMk/>
            <pc:sldMk cId="0" sldId="271"/>
            <ac:spMk id="31747" creationId="{B887D8EF-D15A-4802-AAA9-C7EFE98CE377}"/>
          </ac:spMkLst>
        </pc:spChg>
      </pc:sldChg>
      <pc:sldChg chg="addSp delSp modSp new del mod">
        <pc:chgData name="Евгения Лебедева" userId="0ec230fd326ab443" providerId="LiveId" clId="{077BE899-733F-4942-8B16-3216B770E331}" dt="2022-02-24T09:47:45.958" v="808" actId="2696"/>
        <pc:sldMkLst>
          <pc:docMk/>
          <pc:sldMk cId="2267863500" sldId="277"/>
        </pc:sldMkLst>
        <pc:spChg chg="del">
          <ac:chgData name="Евгения Лебедева" userId="0ec230fd326ab443" providerId="LiveId" clId="{077BE899-733F-4942-8B16-3216B770E331}" dt="2022-02-24T09:18:23.608" v="60" actId="1032"/>
          <ac:spMkLst>
            <pc:docMk/>
            <pc:sldMk cId="2267863500" sldId="277"/>
            <ac:spMk id="2" creationId="{53D52186-D0DB-481E-BC60-AC3EFC3C2297}"/>
          </ac:spMkLst>
        </pc:spChg>
        <pc:spChg chg="add mod">
          <ac:chgData name="Евгения Лебедева" userId="0ec230fd326ab443" providerId="LiveId" clId="{077BE899-733F-4942-8B16-3216B770E331}" dt="2022-02-24T09:30:14.293" v="299"/>
          <ac:spMkLst>
            <pc:docMk/>
            <pc:sldMk cId="2267863500" sldId="277"/>
            <ac:spMk id="4" creationId="{FBDC1DE1-12F1-42EC-98F3-08B7116EB714}"/>
          </ac:spMkLst>
        </pc:spChg>
        <pc:graphicFrameChg chg="add mod modGraphic">
          <ac:chgData name="Евгения Лебедева" userId="0ec230fd326ab443" providerId="LiveId" clId="{077BE899-733F-4942-8B16-3216B770E331}" dt="2022-02-24T09:20:36.838" v="152" actId="20577"/>
          <ac:graphicFrameMkLst>
            <pc:docMk/>
            <pc:sldMk cId="2267863500" sldId="277"/>
            <ac:graphicFrameMk id="3" creationId="{2F3483AD-95E6-4E52-ADA7-290EE86C8E96}"/>
          </ac:graphicFrameMkLst>
        </pc:graphicFrameChg>
      </pc:sldChg>
      <pc:sldChg chg="del">
        <pc:chgData name="Евгения Лебедева" userId="0ec230fd326ab443" providerId="LiveId" clId="{077BE899-733F-4942-8B16-3216B770E331}" dt="2022-02-24T08:20:47.580" v="58" actId="2696"/>
        <pc:sldMkLst>
          <pc:docMk/>
          <pc:sldMk cId="2963250605" sldId="277"/>
        </pc:sldMkLst>
      </pc:sldChg>
      <pc:sldChg chg="addSp delSp modSp new del mod">
        <pc:chgData name="Евгения Лебедева" userId="0ec230fd326ab443" providerId="LiveId" clId="{077BE899-733F-4942-8B16-3216B770E331}" dt="2022-02-24T09:48:39.200" v="815" actId="2696"/>
        <pc:sldMkLst>
          <pc:docMk/>
          <pc:sldMk cId="730304966" sldId="278"/>
        </pc:sldMkLst>
        <pc:spChg chg="mod">
          <ac:chgData name="Евгения Лебедева" userId="0ec230fd326ab443" providerId="LiveId" clId="{077BE899-733F-4942-8B16-3216B770E331}" dt="2022-02-24T09:30:05.882" v="298" actId="20577"/>
          <ac:spMkLst>
            <pc:docMk/>
            <pc:sldMk cId="730304966" sldId="278"/>
            <ac:spMk id="2" creationId="{4B568EC6-1429-4368-8F21-E9C8474E86FD}"/>
          </ac:spMkLst>
        </pc:spChg>
        <pc:spChg chg="add del">
          <ac:chgData name="Евгения Лебедева" userId="0ec230fd326ab443" providerId="LiveId" clId="{077BE899-733F-4942-8B16-3216B770E331}" dt="2022-02-24T09:30:56.592" v="302" actId="1032"/>
          <ac:spMkLst>
            <pc:docMk/>
            <pc:sldMk cId="730304966" sldId="278"/>
            <ac:spMk id="3" creationId="{8DF45B29-1546-46CA-AE52-AC62B666AA2E}"/>
          </ac:spMkLst>
        </pc:spChg>
        <pc:spChg chg="add mod">
          <ac:chgData name="Евгения Лебедева" userId="0ec230fd326ab443" providerId="LiveId" clId="{077BE899-733F-4942-8B16-3216B770E331}" dt="2022-02-24T09:28:57.141" v="264"/>
          <ac:spMkLst>
            <pc:docMk/>
            <pc:sldMk cId="730304966" sldId="278"/>
            <ac:spMk id="6" creationId="{15D4F07F-398A-412C-BCC7-08E15586E4FC}"/>
          </ac:spMkLst>
        </pc:spChg>
        <pc:spChg chg="add mod">
          <ac:chgData name="Евгения Лебедева" userId="0ec230fd326ab443" providerId="LiveId" clId="{077BE899-733F-4942-8B16-3216B770E331}" dt="2022-02-24T09:28:57.141" v="264"/>
          <ac:spMkLst>
            <pc:docMk/>
            <pc:sldMk cId="730304966" sldId="278"/>
            <ac:spMk id="7" creationId="{2141D85F-EC6B-4D10-8FE7-42CEA705EDBC}"/>
          </ac:spMkLst>
        </pc:spChg>
        <pc:spChg chg="add mod">
          <ac:chgData name="Евгения Лебедева" userId="0ec230fd326ab443" providerId="LiveId" clId="{077BE899-733F-4942-8B16-3216B770E331}" dt="2022-02-24T09:29:12.071" v="268"/>
          <ac:spMkLst>
            <pc:docMk/>
            <pc:sldMk cId="730304966" sldId="278"/>
            <ac:spMk id="9" creationId="{E95EEE8A-7CB6-44DC-919F-1CC11BE726EF}"/>
          </ac:spMkLst>
        </pc:spChg>
        <pc:spChg chg="add mod">
          <ac:chgData name="Евгения Лебедева" userId="0ec230fd326ab443" providerId="LiveId" clId="{077BE899-733F-4942-8B16-3216B770E331}" dt="2022-02-24T09:29:12.071" v="268"/>
          <ac:spMkLst>
            <pc:docMk/>
            <pc:sldMk cId="730304966" sldId="278"/>
            <ac:spMk id="10" creationId="{E1147A99-4686-463A-9E4F-0253BB01EBA5}"/>
          </ac:spMkLst>
        </pc:spChg>
        <pc:spChg chg="add del mod topLvl">
          <ac:chgData name="Евгения Лебедева" userId="0ec230fd326ab443" providerId="LiveId" clId="{077BE899-733F-4942-8B16-3216B770E331}" dt="2022-02-24T09:31:43.330" v="312" actId="21"/>
          <ac:spMkLst>
            <pc:docMk/>
            <pc:sldMk cId="730304966" sldId="278"/>
            <ac:spMk id="14" creationId="{61695B61-EE4C-4AB7-9652-8D39F88C4F2C}"/>
          </ac:spMkLst>
        </pc:spChg>
        <pc:spChg chg="add del mod topLvl">
          <ac:chgData name="Евгения Лебедева" userId="0ec230fd326ab443" providerId="LiveId" clId="{077BE899-733F-4942-8B16-3216B770E331}" dt="2022-02-24T09:31:35.631" v="310" actId="21"/>
          <ac:spMkLst>
            <pc:docMk/>
            <pc:sldMk cId="730304966" sldId="278"/>
            <ac:spMk id="15" creationId="{F49FE431-63E7-4395-B3D9-B9AA083F9084}"/>
          </ac:spMkLst>
        </pc:spChg>
        <pc:spChg chg="add mod">
          <ac:chgData name="Евгения Лебедева" userId="0ec230fd326ab443" providerId="LiveId" clId="{077BE899-733F-4942-8B16-3216B770E331}" dt="2022-02-24T09:31:22.757" v="306"/>
          <ac:spMkLst>
            <pc:docMk/>
            <pc:sldMk cId="730304966" sldId="278"/>
            <ac:spMk id="17" creationId="{3F50C181-2234-48A7-8E5B-E18E253BF736}"/>
          </ac:spMkLst>
        </pc:spChg>
        <pc:spChg chg="add mod">
          <ac:chgData name="Евгения Лебедева" userId="0ec230fd326ab443" providerId="LiveId" clId="{077BE899-733F-4942-8B16-3216B770E331}" dt="2022-02-24T09:31:22.757" v="306"/>
          <ac:spMkLst>
            <pc:docMk/>
            <pc:sldMk cId="730304966" sldId="278"/>
            <ac:spMk id="18" creationId="{ADFF735E-8289-4D00-8D0C-208425103C5B}"/>
          </ac:spMkLst>
        </pc:spChg>
        <pc:spChg chg="add mod">
          <ac:chgData name="Евгения Лебедева" userId="0ec230fd326ab443" providerId="LiveId" clId="{077BE899-733F-4942-8B16-3216B770E331}" dt="2022-02-24T09:32:13.303" v="320"/>
          <ac:spMkLst>
            <pc:docMk/>
            <pc:sldMk cId="730304966" sldId="278"/>
            <ac:spMk id="20" creationId="{14EDE34F-7093-49BA-943B-9EC45847E159}"/>
          </ac:spMkLst>
        </pc:spChg>
        <pc:spChg chg="add mod">
          <ac:chgData name="Евгения Лебедева" userId="0ec230fd326ab443" providerId="LiveId" clId="{077BE899-733F-4942-8B16-3216B770E331}" dt="2022-02-24T09:32:13.303" v="320"/>
          <ac:spMkLst>
            <pc:docMk/>
            <pc:sldMk cId="730304966" sldId="278"/>
            <ac:spMk id="21" creationId="{4E3C4BB7-F3E1-40AF-867E-81A5E328942A}"/>
          </ac:spMkLst>
        </pc:spChg>
        <pc:spChg chg="add mod">
          <ac:chgData name="Евгения Лебедева" userId="0ec230fd326ab443" providerId="LiveId" clId="{077BE899-733F-4942-8B16-3216B770E331}" dt="2022-02-24T09:32:11.761" v="318"/>
          <ac:spMkLst>
            <pc:docMk/>
            <pc:sldMk cId="730304966" sldId="278"/>
            <ac:spMk id="22" creationId="{79AF9544-41D9-4F64-9C9A-416BBA217978}"/>
          </ac:spMkLst>
        </pc:spChg>
        <pc:spChg chg="add mod">
          <ac:chgData name="Евгения Лебедева" userId="0ec230fd326ab443" providerId="LiveId" clId="{077BE899-733F-4942-8B16-3216B770E331}" dt="2022-02-24T09:32:38.722" v="325"/>
          <ac:spMkLst>
            <pc:docMk/>
            <pc:sldMk cId="730304966" sldId="278"/>
            <ac:spMk id="24" creationId="{CF506CCD-0437-4358-A9EF-10F42B52075B}"/>
          </ac:spMkLst>
        </pc:spChg>
        <pc:spChg chg="add mod">
          <ac:chgData name="Евгения Лебедева" userId="0ec230fd326ab443" providerId="LiveId" clId="{077BE899-733F-4942-8B16-3216B770E331}" dt="2022-02-24T09:32:38.722" v="325"/>
          <ac:spMkLst>
            <pc:docMk/>
            <pc:sldMk cId="730304966" sldId="278"/>
            <ac:spMk id="25" creationId="{1BC430D4-C0EF-42B0-93EB-E9CCEFA5536C}"/>
          </ac:spMkLst>
        </pc:spChg>
        <pc:spChg chg="add mod">
          <ac:chgData name="Евгения Лебедева" userId="0ec230fd326ab443" providerId="LiveId" clId="{077BE899-733F-4942-8B16-3216B770E331}" dt="2022-02-24T09:32:46.627" v="327"/>
          <ac:spMkLst>
            <pc:docMk/>
            <pc:sldMk cId="730304966" sldId="278"/>
            <ac:spMk id="27" creationId="{7C251C7A-0BB4-4F70-A490-BA0AAFC2EE8A}"/>
          </ac:spMkLst>
        </pc:spChg>
        <pc:spChg chg="add mod">
          <ac:chgData name="Евгения Лебедева" userId="0ec230fd326ab443" providerId="LiveId" clId="{077BE899-733F-4942-8B16-3216B770E331}" dt="2022-02-24T09:33:12.052" v="331"/>
          <ac:spMkLst>
            <pc:docMk/>
            <pc:sldMk cId="730304966" sldId="278"/>
            <ac:spMk id="28" creationId="{33E390A5-27F2-41D0-8F17-89F9090B1EF9}"/>
          </ac:spMkLst>
        </pc:spChg>
        <pc:spChg chg="add mod">
          <ac:chgData name="Евгения Лебедева" userId="0ec230fd326ab443" providerId="LiveId" clId="{077BE899-733F-4942-8B16-3216B770E331}" dt="2022-02-24T09:48:31.157" v="813" actId="1076"/>
          <ac:spMkLst>
            <pc:docMk/>
            <pc:sldMk cId="730304966" sldId="278"/>
            <ac:spMk id="29" creationId="{50CF0D3B-60FF-43CA-9DED-B32C9EAA363B}"/>
          </ac:spMkLst>
        </pc:spChg>
        <pc:grpChg chg="add mod">
          <ac:chgData name="Евгения Лебедева" userId="0ec230fd326ab443" providerId="LiveId" clId="{077BE899-733F-4942-8B16-3216B770E331}" dt="2022-02-24T09:28:57.141" v="264"/>
          <ac:grpSpMkLst>
            <pc:docMk/>
            <pc:sldMk cId="730304966" sldId="278"/>
            <ac:grpSpMk id="5" creationId="{8F1BECC0-7D2C-4EBF-996F-D498E093A064}"/>
          </ac:grpSpMkLst>
        </pc:grpChg>
        <pc:grpChg chg="add mod">
          <ac:chgData name="Евгения Лебедева" userId="0ec230fd326ab443" providerId="LiveId" clId="{077BE899-733F-4942-8B16-3216B770E331}" dt="2022-02-24T09:29:12.071" v="268"/>
          <ac:grpSpMkLst>
            <pc:docMk/>
            <pc:sldMk cId="730304966" sldId="278"/>
            <ac:grpSpMk id="8" creationId="{AA789216-3595-4667-8E6B-3903650D28E7}"/>
          </ac:grpSpMkLst>
        </pc:grpChg>
        <pc:grpChg chg="add del mod">
          <ac:chgData name="Евгения Лебедева" userId="0ec230fd326ab443" providerId="LiveId" clId="{077BE899-733F-4942-8B16-3216B770E331}" dt="2022-02-24T09:31:35.631" v="310" actId="21"/>
          <ac:grpSpMkLst>
            <pc:docMk/>
            <pc:sldMk cId="730304966" sldId="278"/>
            <ac:grpSpMk id="13" creationId="{C0382088-20ED-41E7-8DA5-F6FD5A5CD983}"/>
          </ac:grpSpMkLst>
        </pc:grpChg>
        <pc:grpChg chg="add mod">
          <ac:chgData name="Евгения Лебедева" userId="0ec230fd326ab443" providerId="LiveId" clId="{077BE899-733F-4942-8B16-3216B770E331}" dt="2022-02-24T09:31:22.757" v="306"/>
          <ac:grpSpMkLst>
            <pc:docMk/>
            <pc:sldMk cId="730304966" sldId="278"/>
            <ac:grpSpMk id="16" creationId="{2AA3FC55-6E4C-463C-8A7F-9C57315B8F30}"/>
          </ac:grpSpMkLst>
        </pc:grpChg>
        <pc:grpChg chg="add mod">
          <ac:chgData name="Евгения Лебедева" userId="0ec230fd326ab443" providerId="LiveId" clId="{077BE899-733F-4942-8B16-3216B770E331}" dt="2022-02-24T09:32:13.303" v="320"/>
          <ac:grpSpMkLst>
            <pc:docMk/>
            <pc:sldMk cId="730304966" sldId="278"/>
            <ac:grpSpMk id="19" creationId="{7C13841C-DE28-4329-8C1D-EA4D5A52E0AD}"/>
          </ac:grpSpMkLst>
        </pc:grpChg>
        <pc:grpChg chg="add mod">
          <ac:chgData name="Евгения Лебедева" userId="0ec230fd326ab443" providerId="LiveId" clId="{077BE899-733F-4942-8B16-3216B770E331}" dt="2022-02-24T09:32:38.722" v="325"/>
          <ac:grpSpMkLst>
            <pc:docMk/>
            <pc:sldMk cId="730304966" sldId="278"/>
            <ac:grpSpMk id="23" creationId="{D7F45EAF-6442-498B-81C4-B2E0438C56B6}"/>
          </ac:grpSpMkLst>
        </pc:grpChg>
        <pc:grpChg chg="add mod">
          <ac:chgData name="Евгения Лебедева" userId="0ec230fd326ab443" providerId="LiveId" clId="{077BE899-733F-4942-8B16-3216B770E331}" dt="2022-02-24T09:32:59.899" v="330" actId="1076"/>
          <ac:grpSpMkLst>
            <pc:docMk/>
            <pc:sldMk cId="730304966" sldId="278"/>
            <ac:grpSpMk id="26" creationId="{3FCE2C71-FBFC-4E57-ADFB-68546FB2793B}"/>
          </ac:grpSpMkLst>
        </pc:grpChg>
        <pc:graphicFrameChg chg="add del mod modGraphic">
          <ac:chgData name="Евгения Лебедева" userId="0ec230fd326ab443" providerId="LiveId" clId="{077BE899-733F-4942-8B16-3216B770E331}" dt="2022-02-24T09:29:24.334" v="279" actId="1032"/>
          <ac:graphicFrameMkLst>
            <pc:docMk/>
            <pc:sldMk cId="730304966" sldId="278"/>
            <ac:graphicFrameMk id="4" creationId="{B12FEDA6-08A4-4785-84F7-314AEF2DF901}"/>
          </ac:graphicFrameMkLst>
        </pc:graphicFrameChg>
        <pc:graphicFrameChg chg="add del modGraphic">
          <ac:chgData name="Евгения Лебедева" userId="0ec230fd326ab443" providerId="LiveId" clId="{077BE899-733F-4942-8B16-3216B770E331}" dt="2022-02-24T09:30:46.453" v="301" actId="1032"/>
          <ac:graphicFrameMkLst>
            <pc:docMk/>
            <pc:sldMk cId="730304966" sldId="278"/>
            <ac:graphicFrameMk id="11" creationId="{50FBC199-268E-43F2-8860-77DED820B63C}"/>
          </ac:graphicFrameMkLst>
        </pc:graphicFrameChg>
        <pc:graphicFrameChg chg="add mod modGraphic">
          <ac:chgData name="Евгения Лебедева" userId="0ec230fd326ab443" providerId="LiveId" clId="{077BE899-733F-4942-8B16-3216B770E331}" dt="2022-02-24T09:48:34.702" v="814"/>
          <ac:graphicFrameMkLst>
            <pc:docMk/>
            <pc:sldMk cId="730304966" sldId="278"/>
            <ac:graphicFrameMk id="12" creationId="{A0677C37-0E57-4690-9016-73C791A94752}"/>
          </ac:graphicFrameMkLst>
        </pc:graphicFrameChg>
      </pc:sldChg>
      <pc:sldChg chg="new del">
        <pc:chgData name="Евгения Лебедева" userId="0ec230fd326ab443" providerId="LiveId" clId="{077BE899-733F-4942-8B16-3216B770E331}" dt="2022-02-24T09:34:03.209" v="338" actId="680"/>
        <pc:sldMkLst>
          <pc:docMk/>
          <pc:sldMk cId="1000286207" sldId="279"/>
        </pc:sldMkLst>
      </pc:sldChg>
      <pc:sldChg chg="addSp delSp modSp new del mod">
        <pc:chgData name="Евгения Лебедева" userId="0ec230fd326ab443" providerId="LiveId" clId="{077BE899-733F-4942-8B16-3216B770E331}" dt="2022-02-24T10:16:33.539" v="1582" actId="2696"/>
        <pc:sldMkLst>
          <pc:docMk/>
          <pc:sldMk cId="3272443424" sldId="279"/>
        </pc:sldMkLst>
        <pc:spChg chg="mod">
          <ac:chgData name="Евгения Лебедева" userId="0ec230fd326ab443" providerId="LiveId" clId="{077BE899-733F-4942-8B16-3216B770E331}" dt="2022-02-24T09:47:59.505" v="810" actId="20577"/>
          <ac:spMkLst>
            <pc:docMk/>
            <pc:sldMk cId="3272443424" sldId="279"/>
            <ac:spMk id="2" creationId="{C8FB4620-412F-4BFA-A97C-643FE530F831}"/>
          </ac:spMkLst>
        </pc:spChg>
        <pc:spChg chg="del">
          <ac:chgData name="Евгения Лебедева" userId="0ec230fd326ab443" providerId="LiveId" clId="{077BE899-733F-4942-8B16-3216B770E331}" dt="2022-02-24T09:34:30.468" v="340" actId="1032"/>
          <ac:spMkLst>
            <pc:docMk/>
            <pc:sldMk cId="3272443424" sldId="279"/>
            <ac:spMk id="3" creationId="{F9328A16-0254-4332-94FE-F3F2865C2DD3}"/>
          </ac:spMkLst>
        </pc:spChg>
        <pc:spChg chg="del">
          <ac:chgData name="Евгения Лебедева" userId="0ec230fd326ab443" providerId="LiveId" clId="{077BE899-733F-4942-8B16-3216B770E331}" dt="2022-02-24T09:34:36.194" v="341" actId="1032"/>
          <ac:spMkLst>
            <pc:docMk/>
            <pc:sldMk cId="3272443424" sldId="279"/>
            <ac:spMk id="4" creationId="{2FBECFF1-AC8C-407A-ADAB-1B48F5B3189E}"/>
          </ac:spMkLst>
        </pc:spChg>
        <pc:graphicFrameChg chg="add mod modGraphic">
          <ac:chgData name="Евгения Лебедева" userId="0ec230fd326ab443" providerId="LiveId" clId="{077BE899-733F-4942-8B16-3216B770E331}" dt="2022-02-24T09:48:06.947" v="812" actId="1076"/>
          <ac:graphicFrameMkLst>
            <pc:docMk/>
            <pc:sldMk cId="3272443424" sldId="279"/>
            <ac:graphicFrameMk id="5" creationId="{8337BB14-AADD-4785-B75B-D29BFE99B6E4}"/>
          </ac:graphicFrameMkLst>
        </pc:graphicFrameChg>
        <pc:graphicFrameChg chg="add mod modGraphic">
          <ac:chgData name="Евгения Лебедева" userId="0ec230fd326ab443" providerId="LiveId" clId="{077BE899-733F-4942-8B16-3216B770E331}" dt="2022-02-24T09:49:33.017" v="824" actId="20577"/>
          <ac:graphicFrameMkLst>
            <pc:docMk/>
            <pc:sldMk cId="3272443424" sldId="279"/>
            <ac:graphicFrameMk id="6" creationId="{4D3AC88B-9BFA-4510-AF48-F920E5DB6A59}"/>
          </ac:graphicFrameMkLst>
        </pc:graphicFrameChg>
      </pc:sldChg>
      <pc:sldChg chg="new del">
        <pc:chgData name="Евгения Лебедева" userId="0ec230fd326ab443" providerId="LiveId" clId="{077BE899-733F-4942-8B16-3216B770E331}" dt="2022-02-24T09:39:02.149" v="563" actId="680"/>
        <pc:sldMkLst>
          <pc:docMk/>
          <pc:sldMk cId="2162298988" sldId="280"/>
        </pc:sldMkLst>
      </pc:sldChg>
      <pc:sldChg chg="addSp delSp modSp new del mod">
        <pc:chgData name="Евгения Лебедева" userId="0ec230fd326ab443" providerId="LiveId" clId="{077BE899-733F-4942-8B16-3216B770E331}" dt="2022-02-24T10:16:28.829" v="1581" actId="2696"/>
        <pc:sldMkLst>
          <pc:docMk/>
          <pc:sldMk cId="3268982267" sldId="280"/>
        </pc:sldMkLst>
        <pc:spChg chg="del">
          <ac:chgData name="Евгения Лебедева" userId="0ec230fd326ab443" providerId="LiveId" clId="{077BE899-733F-4942-8B16-3216B770E331}" dt="2022-02-24T09:39:33.775" v="565" actId="3680"/>
          <ac:spMkLst>
            <pc:docMk/>
            <pc:sldMk cId="3268982267" sldId="280"/>
            <ac:spMk id="3" creationId="{4C893001-4D02-4078-AB3A-E3111B15D1D5}"/>
          </ac:spMkLst>
        </pc:spChg>
        <pc:graphicFrameChg chg="add mod ord modGraphic">
          <ac:chgData name="Евгения Лебедева" userId="0ec230fd326ab443" providerId="LiveId" clId="{077BE899-733F-4942-8B16-3216B770E331}" dt="2022-02-24T09:45:48.581" v="804" actId="14734"/>
          <ac:graphicFrameMkLst>
            <pc:docMk/>
            <pc:sldMk cId="3268982267" sldId="280"/>
            <ac:graphicFrameMk id="4" creationId="{6070C5A5-EC46-42CC-ABDA-7640FA59DB2D}"/>
          </ac:graphicFrameMkLst>
        </pc:graphicFrameChg>
      </pc:sldChg>
      <pc:sldChg chg="addSp delSp modSp new mod">
        <pc:chgData name="Евгения Лебедева" userId="0ec230fd326ab443" providerId="LiveId" clId="{077BE899-733F-4942-8B16-3216B770E331}" dt="2022-02-24T10:26:45.399" v="1740" actId="20577"/>
        <pc:sldMkLst>
          <pc:docMk/>
          <pc:sldMk cId="3532636687" sldId="281"/>
        </pc:sldMkLst>
        <pc:spChg chg="mod">
          <ac:chgData name="Евгения Лебедева" userId="0ec230fd326ab443" providerId="LiveId" clId="{077BE899-733F-4942-8B16-3216B770E331}" dt="2022-02-24T10:26:45.399" v="1740" actId="20577"/>
          <ac:spMkLst>
            <pc:docMk/>
            <pc:sldMk cId="3532636687" sldId="281"/>
            <ac:spMk id="2" creationId="{FFEBA9E2-2614-4DA5-A0DC-96C0CBF0B2CD}"/>
          </ac:spMkLst>
        </pc:spChg>
        <pc:spChg chg="del">
          <ac:chgData name="Евгения Лебедева" userId="0ec230fd326ab443" providerId="LiveId" clId="{077BE899-733F-4942-8B16-3216B770E331}" dt="2022-02-24T09:57:53.182" v="863" actId="1032"/>
          <ac:spMkLst>
            <pc:docMk/>
            <pc:sldMk cId="3532636687" sldId="281"/>
            <ac:spMk id="3" creationId="{E40253F6-4A7C-4313-B7BE-355BB5208079}"/>
          </ac:spMkLst>
        </pc:spChg>
        <pc:spChg chg="mod">
          <ac:chgData name="Евгения Лебедева" userId="0ec230fd326ab443" providerId="LiveId" clId="{077BE899-733F-4942-8B16-3216B770E331}" dt="2022-02-24T10:26:36.499" v="1721" actId="1076"/>
          <ac:spMkLst>
            <pc:docMk/>
            <pc:sldMk cId="3532636687" sldId="281"/>
            <ac:spMk id="4" creationId="{5D8652EF-E091-415E-844C-3D503E4632AD}"/>
          </ac:spMkLst>
        </pc:spChg>
        <pc:graphicFrameChg chg="add mod modGraphic">
          <ac:chgData name="Евгения Лебедева" userId="0ec230fd326ab443" providerId="LiveId" clId="{077BE899-733F-4942-8B16-3216B770E331}" dt="2022-02-24T10:26:08.674" v="1718" actId="20577"/>
          <ac:graphicFrameMkLst>
            <pc:docMk/>
            <pc:sldMk cId="3532636687" sldId="281"/>
            <ac:graphicFrameMk id="5" creationId="{7C15B943-BE79-45A6-8A76-8201030DF220}"/>
          </ac:graphicFrameMkLst>
        </pc:graphicFrameChg>
      </pc:sldChg>
      <pc:sldChg chg="addSp delSp modSp new del mod">
        <pc:chgData name="Евгения Лебедева" userId="0ec230fd326ab443" providerId="LiveId" clId="{077BE899-733F-4942-8B16-3216B770E331}" dt="2022-02-24T09:47:55.396" v="809" actId="2696"/>
        <pc:sldMkLst>
          <pc:docMk/>
          <pc:sldMk cId="3888864918" sldId="281"/>
        </pc:sldMkLst>
        <pc:spChg chg="del">
          <ac:chgData name="Евгения Лебедева" userId="0ec230fd326ab443" providerId="LiveId" clId="{077BE899-733F-4942-8B16-3216B770E331}" dt="2022-02-24T09:46:34.420" v="806" actId="1032"/>
          <ac:spMkLst>
            <pc:docMk/>
            <pc:sldMk cId="3888864918" sldId="281"/>
            <ac:spMk id="3" creationId="{3A0EF157-6EF2-4C8E-BFCC-D9D30227289A}"/>
          </ac:spMkLst>
        </pc:spChg>
        <pc:graphicFrameChg chg="add modGraphic">
          <ac:chgData name="Евгения Лебедева" userId="0ec230fd326ab443" providerId="LiveId" clId="{077BE899-733F-4942-8B16-3216B770E331}" dt="2022-02-24T09:46:34.420" v="806" actId="1032"/>
          <ac:graphicFrameMkLst>
            <pc:docMk/>
            <pc:sldMk cId="3888864918" sldId="281"/>
            <ac:graphicFrameMk id="4" creationId="{C6DCBABD-F7E5-4A3F-A8D7-FC29DFD5053D}"/>
          </ac:graphicFrameMkLst>
        </pc:graphicFrameChg>
      </pc:sldChg>
    </pc:docChg>
  </pc:docChgLst>
  <pc:docChgLst>
    <pc:chgData name="Евгения Лебедева" userId="0ec230fd326ab443" providerId="LiveId" clId="{60B63AB1-3D97-4CC2-922B-15E474DCDBDB}"/>
    <pc:docChg chg="custSel addSld modSld">
      <pc:chgData name="Евгения Лебедева" userId="0ec230fd326ab443" providerId="LiveId" clId="{60B63AB1-3D97-4CC2-922B-15E474DCDBDB}" dt="2022-02-24T12:05:21.649" v="268" actId="20577"/>
      <pc:docMkLst>
        <pc:docMk/>
      </pc:docMkLst>
      <pc:sldChg chg="modSp">
        <pc:chgData name="Евгения Лебедева" userId="0ec230fd326ab443" providerId="LiveId" clId="{60B63AB1-3D97-4CC2-922B-15E474DCDBDB}" dt="2022-02-24T07:16:44.182" v="25" actId="20577"/>
        <pc:sldMkLst>
          <pc:docMk/>
          <pc:sldMk cId="0" sldId="268"/>
        </pc:sldMkLst>
        <pc:spChg chg="mod">
          <ac:chgData name="Евгения Лебедева" userId="0ec230fd326ab443" providerId="LiveId" clId="{60B63AB1-3D97-4CC2-922B-15E474DCDBDB}" dt="2022-02-24T07:16:44.182" v="25" actId="20577"/>
          <ac:spMkLst>
            <pc:docMk/>
            <pc:sldMk cId="0" sldId="268"/>
            <ac:spMk id="25603" creationId="{4274B24A-9936-498A-807D-21FDDDEB2CD3}"/>
          </ac:spMkLst>
        </pc:spChg>
      </pc:sldChg>
      <pc:sldChg chg="modSp">
        <pc:chgData name="Евгения Лебедева" userId="0ec230fd326ab443" providerId="LiveId" clId="{60B63AB1-3D97-4CC2-922B-15E474DCDBDB}" dt="2022-02-24T07:17:33.129" v="30" actId="20577"/>
        <pc:sldMkLst>
          <pc:docMk/>
          <pc:sldMk cId="0" sldId="270"/>
        </pc:sldMkLst>
        <pc:spChg chg="mod">
          <ac:chgData name="Евгения Лебедева" userId="0ec230fd326ab443" providerId="LiveId" clId="{60B63AB1-3D97-4CC2-922B-15E474DCDBDB}" dt="2022-02-24T07:17:33.129" v="30" actId="20577"/>
          <ac:spMkLst>
            <pc:docMk/>
            <pc:sldMk cId="0" sldId="270"/>
            <ac:spMk id="27651" creationId="{9285ECCE-E130-491F-8A45-BE9DD3F3DDA0}"/>
          </ac:spMkLst>
        </pc:spChg>
      </pc:sldChg>
      <pc:sldChg chg="modSp">
        <pc:chgData name="Евгения Лебедева" userId="0ec230fd326ab443" providerId="LiveId" clId="{60B63AB1-3D97-4CC2-922B-15E474DCDBDB}" dt="2022-02-24T07:27:26.310" v="266" actId="20577"/>
        <pc:sldMkLst>
          <pc:docMk/>
          <pc:sldMk cId="0" sldId="271"/>
        </pc:sldMkLst>
        <pc:spChg chg="mod">
          <ac:chgData name="Евгения Лебедева" userId="0ec230fd326ab443" providerId="LiveId" clId="{60B63AB1-3D97-4CC2-922B-15E474DCDBDB}" dt="2022-02-24T07:22:39.194" v="36" actId="20577"/>
          <ac:spMkLst>
            <pc:docMk/>
            <pc:sldMk cId="0" sldId="271"/>
            <ac:spMk id="31746" creationId="{B450E7B6-3B19-41B9-932C-5AAFC997CB18}"/>
          </ac:spMkLst>
        </pc:spChg>
        <pc:spChg chg="mod">
          <ac:chgData name="Евгения Лебедева" userId="0ec230fd326ab443" providerId="LiveId" clId="{60B63AB1-3D97-4CC2-922B-15E474DCDBDB}" dt="2022-02-24T07:27:26.310" v="266" actId="20577"/>
          <ac:spMkLst>
            <pc:docMk/>
            <pc:sldMk cId="0" sldId="271"/>
            <ac:spMk id="31747" creationId="{B887D8EF-D15A-4802-AAA9-C7EFE98CE377}"/>
          </ac:spMkLst>
        </pc:spChg>
      </pc:sldChg>
      <pc:sldChg chg="add">
        <pc:chgData name="Евгения Лебедева" userId="0ec230fd326ab443" providerId="LiveId" clId="{60B63AB1-3D97-4CC2-922B-15E474DCDBDB}" dt="2022-02-24T07:22:42.671" v="37"/>
        <pc:sldMkLst>
          <pc:docMk/>
          <pc:sldMk cId="2963250605" sldId="277"/>
        </pc:sldMkLst>
      </pc:sldChg>
      <pc:sldChg chg="modSp">
        <pc:chgData name="Евгения Лебедева" userId="0ec230fd326ab443" providerId="LiveId" clId="{60B63AB1-3D97-4CC2-922B-15E474DCDBDB}" dt="2022-02-24T12:05:21.649" v="268" actId="20577"/>
        <pc:sldMkLst>
          <pc:docMk/>
          <pc:sldMk cId="3532636687" sldId="281"/>
        </pc:sldMkLst>
        <pc:graphicFrameChg chg="mod">
          <ac:chgData name="Евгения Лебедева" userId="0ec230fd326ab443" providerId="LiveId" clId="{60B63AB1-3D97-4CC2-922B-15E474DCDBDB}" dt="2022-02-24T12:05:21.649" v="268" actId="20577"/>
          <ac:graphicFrameMkLst>
            <pc:docMk/>
            <pc:sldMk cId="3532636687" sldId="281"/>
            <ac:graphicFrameMk id="5" creationId="{7C15B943-BE79-45A6-8A76-8201030DF22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&gt;Me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понимание эмоций</c:v>
                </c:pt>
                <c:pt idx="1">
                  <c:v>понимание ментальных состояний</c:v>
                </c:pt>
                <c:pt idx="2">
                  <c:v>понимание обмана и недоразумений</c:v>
                </c:pt>
                <c:pt idx="3">
                  <c:v>эмпатия</c:v>
                </c:pt>
                <c:pt idx="4">
                  <c:v>социально-коммуникативные навыки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7-4688-9BCE-FB5EDD7F3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&lt;Ме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понимание эмоций</c:v>
                </c:pt>
                <c:pt idx="1">
                  <c:v>понимание ментальных состояний</c:v>
                </c:pt>
                <c:pt idx="2">
                  <c:v>понимание обмана и недоразумений</c:v>
                </c:pt>
                <c:pt idx="3">
                  <c:v>эмпатия</c:v>
                </c:pt>
                <c:pt idx="4">
                  <c:v>социально-коммуникативные навыки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11</c:v>
                </c:pt>
                <c:pt idx="3">
                  <c:v>11.5</c:v>
                </c:pt>
                <c:pt idx="4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C7-4688-9BCE-FB5EDD7F3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5031344"/>
        <c:axId val="575028392"/>
      </c:barChart>
      <c:catAx>
        <c:axId val="57503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5028392"/>
        <c:crosses val="autoZero"/>
        <c:auto val="1"/>
        <c:lblAlgn val="ctr"/>
        <c:lblOffset val="100"/>
        <c:noMultiLvlLbl val="0"/>
      </c:catAx>
      <c:valAx>
        <c:axId val="57502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503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11722997360471"/>
          <c:y val="0.90783470388071863"/>
          <c:w val="0.22176540433743561"/>
          <c:h val="9.2165296119281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E3C0D-2E05-4157-9FB1-C5405FC06A9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9834D-EFE4-4209-9803-560BFD587B63}">
      <dgm:prSet phldrT="[Текст]" custT="1"/>
      <dgm:spPr/>
      <dgm:t>
        <a:bodyPr/>
        <a:lstStyle/>
        <a:p>
          <a:r>
            <a:rPr lang="ru-RU" sz="1600" b="1" dirty="0"/>
            <a:t>Дошкольный возраст</a:t>
          </a:r>
        </a:p>
      </dgm:t>
    </dgm:pt>
    <dgm:pt modelId="{E77150E2-D7E0-45F5-898A-776D62C5DB1B}" type="parTrans" cxnId="{CC3BC098-AB85-4825-8273-889E76389799}">
      <dgm:prSet/>
      <dgm:spPr/>
      <dgm:t>
        <a:bodyPr/>
        <a:lstStyle/>
        <a:p>
          <a:endParaRPr lang="ru-RU"/>
        </a:p>
      </dgm:t>
    </dgm:pt>
    <dgm:pt modelId="{F6CD3D5E-04EC-4A10-9638-D9A6EBDAC8CD}" type="sibTrans" cxnId="{CC3BC098-AB85-4825-8273-889E76389799}">
      <dgm:prSet/>
      <dgm:spPr/>
      <dgm:t>
        <a:bodyPr/>
        <a:lstStyle/>
        <a:p>
          <a:endParaRPr lang="ru-RU"/>
        </a:p>
      </dgm:t>
    </dgm:pt>
    <dgm:pt modelId="{73FC0721-8F44-4CFC-B962-D53197724D52}">
      <dgm:prSet phldrT="[Текст]" custT="1"/>
      <dgm:spPr/>
      <dgm:t>
        <a:bodyPr/>
        <a:lstStyle/>
        <a:p>
          <a:r>
            <a:rPr lang="ru-RU" sz="1400" dirty="0"/>
            <a:t>4-6 лет</a:t>
          </a:r>
        </a:p>
      </dgm:t>
    </dgm:pt>
    <dgm:pt modelId="{FC6C212D-01B6-4889-8A27-4CA15585F2E4}" type="parTrans" cxnId="{F30BBD38-61A6-4D7E-B9AC-6107AF0807B2}">
      <dgm:prSet/>
      <dgm:spPr/>
      <dgm:t>
        <a:bodyPr/>
        <a:lstStyle/>
        <a:p>
          <a:endParaRPr lang="ru-RU"/>
        </a:p>
      </dgm:t>
    </dgm:pt>
    <dgm:pt modelId="{E38E15A5-932D-460D-BD5A-BA14D38CFE35}" type="sibTrans" cxnId="{F30BBD38-61A6-4D7E-B9AC-6107AF0807B2}">
      <dgm:prSet/>
      <dgm:spPr/>
      <dgm:t>
        <a:bodyPr/>
        <a:lstStyle/>
        <a:p>
          <a:endParaRPr lang="ru-RU"/>
        </a:p>
      </dgm:t>
    </dgm:pt>
    <dgm:pt modelId="{DE2A3EDA-CEED-4D1C-B9E7-D3C8F2357FDA}">
      <dgm:prSet phldrT="[Текст]" custT="1"/>
      <dgm:spPr/>
      <dgm:t>
        <a:bodyPr/>
        <a:lstStyle/>
        <a:p>
          <a:r>
            <a:rPr lang="ru-RU" sz="1400" dirty="0"/>
            <a:t>Модель психического, оценка социально-эмоционального развития детей </a:t>
          </a:r>
        </a:p>
      </dgm:t>
    </dgm:pt>
    <dgm:pt modelId="{76D13E36-664B-4CDC-B35E-00B2EAE4F680}" type="parTrans" cxnId="{6018AE85-0645-4ADE-99CA-1A7F303E5BDB}">
      <dgm:prSet/>
      <dgm:spPr/>
      <dgm:t>
        <a:bodyPr/>
        <a:lstStyle/>
        <a:p>
          <a:endParaRPr lang="ru-RU"/>
        </a:p>
      </dgm:t>
    </dgm:pt>
    <dgm:pt modelId="{0277D228-D6B5-468B-A3F9-7948B7557D44}" type="sibTrans" cxnId="{6018AE85-0645-4ADE-99CA-1A7F303E5BDB}">
      <dgm:prSet/>
      <dgm:spPr/>
      <dgm:t>
        <a:bodyPr/>
        <a:lstStyle/>
        <a:p>
          <a:endParaRPr lang="ru-RU"/>
        </a:p>
      </dgm:t>
    </dgm:pt>
    <dgm:pt modelId="{6AE0F20F-8653-4421-82BB-B538C9A92A59}">
      <dgm:prSet phldrT="[Текст]" custT="1"/>
      <dgm:spPr/>
      <dgm:t>
        <a:bodyPr/>
        <a:lstStyle/>
        <a:p>
          <a:r>
            <a:rPr lang="ru-RU" sz="1600" b="1" dirty="0"/>
            <a:t>Младший школьный возраст</a:t>
          </a:r>
        </a:p>
      </dgm:t>
    </dgm:pt>
    <dgm:pt modelId="{426265C2-42FD-4AD5-9A04-0BFF6DE0D597}" type="parTrans" cxnId="{747558DB-E45D-415F-8794-D3DD432BB824}">
      <dgm:prSet/>
      <dgm:spPr/>
      <dgm:t>
        <a:bodyPr/>
        <a:lstStyle/>
        <a:p>
          <a:endParaRPr lang="ru-RU"/>
        </a:p>
      </dgm:t>
    </dgm:pt>
    <dgm:pt modelId="{C5273E07-3F7A-4F03-8B04-B5EAC9A0E356}" type="sibTrans" cxnId="{747558DB-E45D-415F-8794-D3DD432BB824}">
      <dgm:prSet/>
      <dgm:spPr/>
      <dgm:t>
        <a:bodyPr/>
        <a:lstStyle/>
        <a:p>
          <a:endParaRPr lang="ru-RU"/>
        </a:p>
      </dgm:t>
    </dgm:pt>
    <dgm:pt modelId="{B5481811-D3F7-4657-A37E-E06F82985370}">
      <dgm:prSet phldrT="[Текст]" custT="1"/>
      <dgm:spPr/>
      <dgm:t>
        <a:bodyPr/>
        <a:lstStyle/>
        <a:p>
          <a:r>
            <a:rPr lang="ru-RU" sz="1400" dirty="0"/>
            <a:t>7-9 лет</a:t>
          </a:r>
        </a:p>
      </dgm:t>
    </dgm:pt>
    <dgm:pt modelId="{E330F9A5-DDF7-411E-9A3F-BBEB70431F40}" type="parTrans" cxnId="{6965C340-FF45-4CF9-B15C-57E7ADE6D9D4}">
      <dgm:prSet/>
      <dgm:spPr/>
      <dgm:t>
        <a:bodyPr/>
        <a:lstStyle/>
        <a:p>
          <a:endParaRPr lang="ru-RU"/>
        </a:p>
      </dgm:t>
    </dgm:pt>
    <dgm:pt modelId="{ECAC6F93-4F60-45DC-BEC7-0184B02E5312}" type="sibTrans" cxnId="{6965C340-FF45-4CF9-B15C-57E7ADE6D9D4}">
      <dgm:prSet/>
      <dgm:spPr/>
      <dgm:t>
        <a:bodyPr/>
        <a:lstStyle/>
        <a:p>
          <a:endParaRPr lang="ru-RU"/>
        </a:p>
      </dgm:t>
    </dgm:pt>
    <dgm:pt modelId="{A8BC6819-9363-4096-900A-F5359948DB84}">
      <dgm:prSet phldrT="[Текст]" custT="1"/>
      <dgm:spPr/>
      <dgm:t>
        <a:bodyPr/>
        <a:lstStyle/>
        <a:p>
          <a:r>
            <a:rPr lang="ru-RU" sz="1400" dirty="0"/>
            <a:t>Тест «Взгляд», распознавание недоразумений, оценка социально-эмоционального развития детей  (родители и педагоги)</a:t>
          </a:r>
        </a:p>
      </dgm:t>
    </dgm:pt>
    <dgm:pt modelId="{EE3C9494-EB69-49C7-AE4F-663327AE22C8}" type="parTrans" cxnId="{CF7EB084-E4CC-4C2D-8B9E-0BDCD72C6BD2}">
      <dgm:prSet/>
      <dgm:spPr/>
      <dgm:t>
        <a:bodyPr/>
        <a:lstStyle/>
        <a:p>
          <a:endParaRPr lang="ru-RU"/>
        </a:p>
      </dgm:t>
    </dgm:pt>
    <dgm:pt modelId="{B24BCF8D-1F4A-4931-BB15-E56C9C0547DF}" type="sibTrans" cxnId="{CF7EB084-E4CC-4C2D-8B9E-0BDCD72C6BD2}">
      <dgm:prSet/>
      <dgm:spPr/>
      <dgm:t>
        <a:bodyPr/>
        <a:lstStyle/>
        <a:p>
          <a:endParaRPr lang="ru-RU"/>
        </a:p>
      </dgm:t>
    </dgm:pt>
    <dgm:pt modelId="{101CB88A-3F30-46B0-82EA-89DBB4204B18}">
      <dgm:prSet phldrT="[Текст]" custT="1"/>
      <dgm:spPr/>
      <dgm:t>
        <a:bodyPr/>
        <a:lstStyle/>
        <a:p>
          <a:r>
            <a:rPr lang="ru-RU" sz="1600" b="1" dirty="0"/>
            <a:t>Младший подростковый возраст</a:t>
          </a:r>
        </a:p>
      </dgm:t>
    </dgm:pt>
    <dgm:pt modelId="{F29D0D8D-CC1B-48FC-AD24-669568EA9EAB}" type="parTrans" cxnId="{4177F369-9E36-4692-9D7A-B2DCB52A39D2}">
      <dgm:prSet/>
      <dgm:spPr/>
      <dgm:t>
        <a:bodyPr/>
        <a:lstStyle/>
        <a:p>
          <a:endParaRPr lang="ru-RU"/>
        </a:p>
      </dgm:t>
    </dgm:pt>
    <dgm:pt modelId="{FD67E927-310E-4B5A-A478-D74286A1FADD}" type="sibTrans" cxnId="{4177F369-9E36-4692-9D7A-B2DCB52A39D2}">
      <dgm:prSet/>
      <dgm:spPr/>
      <dgm:t>
        <a:bodyPr/>
        <a:lstStyle/>
        <a:p>
          <a:endParaRPr lang="ru-RU"/>
        </a:p>
      </dgm:t>
    </dgm:pt>
    <dgm:pt modelId="{CE897AC2-9161-4F4C-B112-24DE218A302E}">
      <dgm:prSet phldrT="[Текст]" custT="1"/>
      <dgm:spPr/>
      <dgm:t>
        <a:bodyPr/>
        <a:lstStyle/>
        <a:p>
          <a:r>
            <a:rPr lang="ru-RU" sz="1400" dirty="0"/>
            <a:t>11-12 лет</a:t>
          </a:r>
        </a:p>
      </dgm:t>
    </dgm:pt>
    <dgm:pt modelId="{63E1849B-6EB2-487A-BADA-54EF4FD6E710}" type="parTrans" cxnId="{DEFE4C2D-6A16-4C1A-BAFE-625F8C89E371}">
      <dgm:prSet/>
      <dgm:spPr/>
      <dgm:t>
        <a:bodyPr/>
        <a:lstStyle/>
        <a:p>
          <a:endParaRPr lang="ru-RU"/>
        </a:p>
      </dgm:t>
    </dgm:pt>
    <dgm:pt modelId="{FCF9C5DA-913E-4865-94BC-B891C4733C1F}" type="sibTrans" cxnId="{DEFE4C2D-6A16-4C1A-BAFE-625F8C89E371}">
      <dgm:prSet/>
      <dgm:spPr/>
      <dgm:t>
        <a:bodyPr/>
        <a:lstStyle/>
        <a:p>
          <a:endParaRPr lang="ru-RU"/>
        </a:p>
      </dgm:t>
    </dgm:pt>
    <dgm:pt modelId="{3CA0E4AE-0714-44C0-A5A0-73ABF7A0599D}">
      <dgm:prSet phldrT="[Текст]" custT="1"/>
      <dgm:spPr/>
      <dgm:t>
        <a:bodyPr/>
        <a:lstStyle/>
        <a:p>
          <a:r>
            <a:rPr lang="ru-RU" sz="1400" dirty="0"/>
            <a:t>Тест «Взгляд», самооценка эмпатии, оценка социально-эмоционального развития детей  (педагоги)</a:t>
          </a:r>
        </a:p>
      </dgm:t>
    </dgm:pt>
    <dgm:pt modelId="{4A9DDA6A-182A-4D50-9CD0-EF9D3E63C566}" type="parTrans" cxnId="{7DEEAD17-5B0C-4325-9C73-F607505DBB35}">
      <dgm:prSet/>
      <dgm:spPr/>
      <dgm:t>
        <a:bodyPr/>
        <a:lstStyle/>
        <a:p>
          <a:endParaRPr lang="ru-RU"/>
        </a:p>
      </dgm:t>
    </dgm:pt>
    <dgm:pt modelId="{D351AF16-84F5-4C1C-B7FF-5849B85B3EDC}" type="sibTrans" cxnId="{7DEEAD17-5B0C-4325-9C73-F607505DBB35}">
      <dgm:prSet/>
      <dgm:spPr/>
      <dgm:t>
        <a:bodyPr/>
        <a:lstStyle/>
        <a:p>
          <a:endParaRPr lang="ru-RU"/>
        </a:p>
      </dgm:t>
    </dgm:pt>
    <dgm:pt modelId="{5EB9F59C-194E-42A5-95F3-369D855E63C3}">
      <dgm:prSet phldrT="[Текст]" custT="1"/>
      <dgm:spPr/>
      <dgm:t>
        <a:bodyPr/>
        <a:lstStyle/>
        <a:p>
          <a:r>
            <a:rPr lang="ru-RU" sz="1600" b="1" dirty="0"/>
            <a:t>Старший подростковый возраст</a:t>
          </a:r>
        </a:p>
      </dgm:t>
    </dgm:pt>
    <dgm:pt modelId="{BF7428FB-0224-4CD5-A391-DE3A85789C19}" type="parTrans" cxnId="{C51484D0-3F86-4899-9A31-CDCA19DFFA59}">
      <dgm:prSet/>
      <dgm:spPr/>
      <dgm:t>
        <a:bodyPr/>
        <a:lstStyle/>
        <a:p>
          <a:endParaRPr lang="ru-RU"/>
        </a:p>
      </dgm:t>
    </dgm:pt>
    <dgm:pt modelId="{45FFA757-5FD3-48FC-9DA9-D94F3A3432ED}" type="sibTrans" cxnId="{C51484D0-3F86-4899-9A31-CDCA19DFFA59}">
      <dgm:prSet/>
      <dgm:spPr/>
      <dgm:t>
        <a:bodyPr/>
        <a:lstStyle/>
        <a:p>
          <a:endParaRPr lang="ru-RU"/>
        </a:p>
      </dgm:t>
    </dgm:pt>
    <dgm:pt modelId="{4ACA1B44-8B40-49B6-8FEA-B119C1186A6F}">
      <dgm:prSet phldrT="[Текст]" custT="1"/>
      <dgm:spPr/>
      <dgm:t>
        <a:bodyPr/>
        <a:lstStyle/>
        <a:p>
          <a:r>
            <a:rPr lang="ru-RU" sz="1400" dirty="0"/>
            <a:t>14-16 лет</a:t>
          </a:r>
        </a:p>
      </dgm:t>
    </dgm:pt>
    <dgm:pt modelId="{3D1E46BD-EA92-4F9A-9C8E-F1AB04F464AB}" type="parTrans" cxnId="{F1C402C0-7F92-40EB-A083-93B1A43C9FBD}">
      <dgm:prSet/>
      <dgm:spPr/>
      <dgm:t>
        <a:bodyPr/>
        <a:lstStyle/>
        <a:p>
          <a:endParaRPr lang="ru-RU"/>
        </a:p>
      </dgm:t>
    </dgm:pt>
    <dgm:pt modelId="{E7CB2809-140F-4F6E-986E-0942AA3A6061}" type="sibTrans" cxnId="{F1C402C0-7F92-40EB-A083-93B1A43C9FBD}">
      <dgm:prSet/>
      <dgm:spPr/>
      <dgm:t>
        <a:bodyPr/>
        <a:lstStyle/>
        <a:p>
          <a:endParaRPr lang="ru-RU"/>
        </a:p>
      </dgm:t>
    </dgm:pt>
    <dgm:pt modelId="{B20943D6-2C65-4C43-8147-C820AC16E7DB}">
      <dgm:prSet phldrT="[Текст]" custT="1"/>
      <dgm:spPr/>
      <dgm:t>
        <a:bodyPr/>
        <a:lstStyle/>
        <a:p>
          <a:r>
            <a:rPr lang="ru-RU" sz="1400" dirty="0"/>
            <a:t>Эмоциональный интеллект, оценка социально-эмоционального развития детей  (педагоги)</a:t>
          </a:r>
        </a:p>
      </dgm:t>
    </dgm:pt>
    <dgm:pt modelId="{05984884-C217-4D82-86C7-F941EEA867AA}" type="parTrans" cxnId="{C31DE194-F5EE-457B-80FE-8C11FA0BABFE}">
      <dgm:prSet/>
      <dgm:spPr/>
      <dgm:t>
        <a:bodyPr/>
        <a:lstStyle/>
        <a:p>
          <a:endParaRPr lang="ru-RU"/>
        </a:p>
      </dgm:t>
    </dgm:pt>
    <dgm:pt modelId="{4622D563-1D5E-44B1-8C07-6EB1DCB60556}" type="sibTrans" cxnId="{C31DE194-F5EE-457B-80FE-8C11FA0BABFE}">
      <dgm:prSet/>
      <dgm:spPr/>
      <dgm:t>
        <a:bodyPr/>
        <a:lstStyle/>
        <a:p>
          <a:endParaRPr lang="ru-RU"/>
        </a:p>
      </dgm:t>
    </dgm:pt>
    <dgm:pt modelId="{CB3047F7-2ACB-47ED-B3F0-908638FBE3B6}">
      <dgm:prSet/>
      <dgm:spPr/>
      <dgm:t>
        <a:bodyPr/>
        <a:lstStyle/>
        <a:p>
          <a:endParaRPr lang="ru-RU" sz="1500" dirty="0"/>
        </a:p>
      </dgm:t>
    </dgm:pt>
    <dgm:pt modelId="{ACB13A25-877B-44EB-896F-6BF497CF0D77}" type="parTrans" cxnId="{4C8F9AEC-94D5-4744-955B-8100D9212D7F}">
      <dgm:prSet/>
      <dgm:spPr/>
      <dgm:t>
        <a:bodyPr/>
        <a:lstStyle/>
        <a:p>
          <a:endParaRPr lang="ru-RU"/>
        </a:p>
      </dgm:t>
    </dgm:pt>
    <dgm:pt modelId="{354179C8-7BED-4325-9052-ADFAFA99F3D1}" type="sibTrans" cxnId="{4C8F9AEC-94D5-4744-955B-8100D9212D7F}">
      <dgm:prSet/>
      <dgm:spPr/>
      <dgm:t>
        <a:bodyPr/>
        <a:lstStyle/>
        <a:p>
          <a:endParaRPr lang="ru-RU"/>
        </a:p>
      </dgm:t>
    </dgm:pt>
    <dgm:pt modelId="{6EFF56DD-BF49-41B2-ACD5-C0BE84E9B4FE}" type="pres">
      <dgm:prSet presAssocID="{A83E3C0D-2E05-4157-9FB1-C5405FC06A9D}" presName="linear" presStyleCnt="0">
        <dgm:presLayoutVars>
          <dgm:dir/>
          <dgm:resizeHandles val="exact"/>
        </dgm:presLayoutVars>
      </dgm:prSet>
      <dgm:spPr/>
    </dgm:pt>
    <dgm:pt modelId="{21AC8670-BCAD-4B84-8942-FC7939DFBDE8}" type="pres">
      <dgm:prSet presAssocID="{2BE9834D-EFE4-4209-9803-560BFD587B63}" presName="comp" presStyleCnt="0"/>
      <dgm:spPr/>
    </dgm:pt>
    <dgm:pt modelId="{334ECE46-BC1D-43F2-A27E-4CE613D0DF59}" type="pres">
      <dgm:prSet presAssocID="{2BE9834D-EFE4-4209-9803-560BFD587B63}" presName="box" presStyleLbl="node1" presStyleIdx="0" presStyleCnt="4"/>
      <dgm:spPr/>
    </dgm:pt>
    <dgm:pt modelId="{ED0B2554-C6C6-455A-9DA5-44D04B6107B6}" type="pres">
      <dgm:prSet presAssocID="{2BE9834D-EFE4-4209-9803-560BFD587B63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Ведро и лопата контур"/>
        </a:ext>
      </dgm:extLst>
    </dgm:pt>
    <dgm:pt modelId="{D046F805-B114-4996-9F85-0AADF60696EB}" type="pres">
      <dgm:prSet presAssocID="{2BE9834D-EFE4-4209-9803-560BFD587B63}" presName="text" presStyleLbl="node1" presStyleIdx="0" presStyleCnt="4">
        <dgm:presLayoutVars>
          <dgm:bulletEnabled val="1"/>
        </dgm:presLayoutVars>
      </dgm:prSet>
      <dgm:spPr/>
    </dgm:pt>
    <dgm:pt modelId="{27257535-ED04-40E7-8E84-EA7B6258B8F0}" type="pres">
      <dgm:prSet presAssocID="{F6CD3D5E-04EC-4A10-9638-D9A6EBDAC8CD}" presName="spacer" presStyleCnt="0"/>
      <dgm:spPr/>
    </dgm:pt>
    <dgm:pt modelId="{999740B2-09DF-4356-8D32-0DB7CEB4AE37}" type="pres">
      <dgm:prSet presAssocID="{6AE0F20F-8653-4421-82BB-B538C9A92A59}" presName="comp" presStyleCnt="0"/>
      <dgm:spPr/>
    </dgm:pt>
    <dgm:pt modelId="{5107C071-4DF5-45E7-8CC8-AF67B4E58171}" type="pres">
      <dgm:prSet presAssocID="{6AE0F20F-8653-4421-82BB-B538C9A92A59}" presName="box" presStyleLbl="node1" presStyleIdx="1" presStyleCnt="4"/>
      <dgm:spPr/>
    </dgm:pt>
    <dgm:pt modelId="{C3C2D45D-03B0-4F66-85F1-ABB8B60BFEBC}" type="pres">
      <dgm:prSet presAssocID="{6AE0F20F-8653-4421-82BB-B538C9A92A59}" presName="img" presStyleLbl="fgImgPlace1" presStyleIdx="1" presStyleCnt="4" custScaleX="84000" custScaleY="811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Перо контур"/>
        </a:ext>
      </dgm:extLst>
    </dgm:pt>
    <dgm:pt modelId="{5F9B0D29-C9B2-4C98-ACA4-52C46769D076}" type="pres">
      <dgm:prSet presAssocID="{6AE0F20F-8653-4421-82BB-B538C9A92A59}" presName="text" presStyleLbl="node1" presStyleIdx="1" presStyleCnt="4">
        <dgm:presLayoutVars>
          <dgm:bulletEnabled val="1"/>
        </dgm:presLayoutVars>
      </dgm:prSet>
      <dgm:spPr/>
    </dgm:pt>
    <dgm:pt modelId="{11621A33-D97A-4EFD-B28F-355FDF47D6A9}" type="pres">
      <dgm:prSet presAssocID="{C5273E07-3F7A-4F03-8B04-B5EAC9A0E356}" presName="spacer" presStyleCnt="0"/>
      <dgm:spPr/>
    </dgm:pt>
    <dgm:pt modelId="{03DBC3AA-9332-488C-B991-42B8145E5065}" type="pres">
      <dgm:prSet presAssocID="{101CB88A-3F30-46B0-82EA-89DBB4204B18}" presName="comp" presStyleCnt="0"/>
      <dgm:spPr/>
    </dgm:pt>
    <dgm:pt modelId="{F62590E7-B80B-4BF3-92A8-19007268FD66}" type="pres">
      <dgm:prSet presAssocID="{101CB88A-3F30-46B0-82EA-89DBB4204B18}" presName="box" presStyleLbl="node1" presStyleIdx="2" presStyleCnt="4"/>
      <dgm:spPr/>
    </dgm:pt>
    <dgm:pt modelId="{D90B3E39-2E3C-448F-9E02-938325FB36C0}" type="pres">
      <dgm:prSet presAssocID="{101CB88A-3F30-46B0-82EA-89DBB4204B18}" presName="img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Школьник контур"/>
        </a:ext>
      </dgm:extLst>
    </dgm:pt>
    <dgm:pt modelId="{775B6462-A20C-4CE2-B192-C312C6406944}" type="pres">
      <dgm:prSet presAssocID="{101CB88A-3F30-46B0-82EA-89DBB4204B18}" presName="text" presStyleLbl="node1" presStyleIdx="2" presStyleCnt="4">
        <dgm:presLayoutVars>
          <dgm:bulletEnabled val="1"/>
        </dgm:presLayoutVars>
      </dgm:prSet>
      <dgm:spPr/>
    </dgm:pt>
    <dgm:pt modelId="{81D9F50A-4E5E-4880-BFF1-10ADF2EB862D}" type="pres">
      <dgm:prSet presAssocID="{FD67E927-310E-4B5A-A478-D74286A1FADD}" presName="spacer" presStyleCnt="0"/>
      <dgm:spPr/>
    </dgm:pt>
    <dgm:pt modelId="{DB84C8CA-2FD6-4E9A-AE92-D1566C1BF8C9}" type="pres">
      <dgm:prSet presAssocID="{5EB9F59C-194E-42A5-95F3-369D855E63C3}" presName="comp" presStyleCnt="0"/>
      <dgm:spPr/>
    </dgm:pt>
    <dgm:pt modelId="{9D1393BB-E146-4C9A-9F9F-E1AF2258E185}" type="pres">
      <dgm:prSet presAssocID="{5EB9F59C-194E-42A5-95F3-369D855E63C3}" presName="box" presStyleLbl="node1" presStyleIdx="3" presStyleCnt="4"/>
      <dgm:spPr/>
    </dgm:pt>
    <dgm:pt modelId="{417E4EEE-BC67-49E6-A955-C1B2C2430005}" type="pres">
      <dgm:prSet presAssocID="{5EB9F59C-194E-42A5-95F3-369D855E63C3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Группа контур"/>
        </a:ext>
      </dgm:extLst>
    </dgm:pt>
    <dgm:pt modelId="{FC023BD1-0A29-4D53-AF29-D00C61893E92}" type="pres">
      <dgm:prSet presAssocID="{5EB9F59C-194E-42A5-95F3-369D855E63C3}" presName="text" presStyleLbl="node1" presStyleIdx="3" presStyleCnt="4">
        <dgm:presLayoutVars>
          <dgm:bulletEnabled val="1"/>
        </dgm:presLayoutVars>
      </dgm:prSet>
      <dgm:spPr/>
    </dgm:pt>
  </dgm:ptLst>
  <dgm:cxnLst>
    <dgm:cxn modelId="{49730900-F1E5-4D87-8876-79678F397915}" type="presOf" srcId="{B20943D6-2C65-4C43-8147-C820AC16E7DB}" destId="{9D1393BB-E146-4C9A-9F9F-E1AF2258E185}" srcOrd="0" destOrd="2" presId="urn:microsoft.com/office/officeart/2005/8/layout/vList4"/>
    <dgm:cxn modelId="{44FFD601-5FC1-4A8E-B2D4-47BCD11056DA}" type="presOf" srcId="{3CA0E4AE-0714-44C0-A5A0-73ABF7A0599D}" destId="{775B6462-A20C-4CE2-B192-C312C6406944}" srcOrd="1" destOrd="2" presId="urn:microsoft.com/office/officeart/2005/8/layout/vList4"/>
    <dgm:cxn modelId="{5612DD06-DDE2-4781-93A6-D08064511D41}" type="presOf" srcId="{3CA0E4AE-0714-44C0-A5A0-73ABF7A0599D}" destId="{F62590E7-B80B-4BF3-92A8-19007268FD66}" srcOrd="0" destOrd="2" presId="urn:microsoft.com/office/officeart/2005/8/layout/vList4"/>
    <dgm:cxn modelId="{58E58809-8A0F-4664-861F-65FC80B9E5FC}" type="presOf" srcId="{101CB88A-3F30-46B0-82EA-89DBB4204B18}" destId="{775B6462-A20C-4CE2-B192-C312C6406944}" srcOrd="1" destOrd="0" presId="urn:microsoft.com/office/officeart/2005/8/layout/vList4"/>
    <dgm:cxn modelId="{86A9BE15-7B86-4073-BD5A-C7CE3D3678A7}" type="presOf" srcId="{B20943D6-2C65-4C43-8147-C820AC16E7DB}" destId="{FC023BD1-0A29-4D53-AF29-D00C61893E92}" srcOrd="1" destOrd="2" presId="urn:microsoft.com/office/officeart/2005/8/layout/vList4"/>
    <dgm:cxn modelId="{7DEEAD17-5B0C-4325-9C73-F607505DBB35}" srcId="{101CB88A-3F30-46B0-82EA-89DBB4204B18}" destId="{3CA0E4AE-0714-44C0-A5A0-73ABF7A0599D}" srcOrd="1" destOrd="0" parTransId="{4A9DDA6A-182A-4D50-9CD0-EF9D3E63C566}" sibTransId="{D351AF16-84F5-4C1C-B7FF-5849B85B3EDC}"/>
    <dgm:cxn modelId="{A7FC1D27-AF2D-4718-B69C-61C228388481}" type="presOf" srcId="{CB3047F7-2ACB-47ED-B3F0-908638FBE3B6}" destId="{FC023BD1-0A29-4D53-AF29-D00C61893E92}" srcOrd="1" destOrd="3" presId="urn:microsoft.com/office/officeart/2005/8/layout/vList4"/>
    <dgm:cxn modelId="{DEFE4C2D-6A16-4C1A-BAFE-625F8C89E371}" srcId="{101CB88A-3F30-46B0-82EA-89DBB4204B18}" destId="{CE897AC2-9161-4F4C-B112-24DE218A302E}" srcOrd="0" destOrd="0" parTransId="{63E1849B-6EB2-487A-BADA-54EF4FD6E710}" sibTransId="{FCF9C5DA-913E-4865-94BC-B891C4733C1F}"/>
    <dgm:cxn modelId="{0DBE8D32-4669-45E9-ABE4-7B2CCB7EECB7}" type="presOf" srcId="{DE2A3EDA-CEED-4D1C-B9E7-D3C8F2357FDA}" destId="{334ECE46-BC1D-43F2-A27E-4CE613D0DF59}" srcOrd="0" destOrd="2" presId="urn:microsoft.com/office/officeart/2005/8/layout/vList4"/>
    <dgm:cxn modelId="{82604535-4546-46E9-BE3E-F75D73EDB1C3}" type="presOf" srcId="{5EB9F59C-194E-42A5-95F3-369D855E63C3}" destId="{9D1393BB-E146-4C9A-9F9F-E1AF2258E185}" srcOrd="0" destOrd="0" presId="urn:microsoft.com/office/officeart/2005/8/layout/vList4"/>
    <dgm:cxn modelId="{7BF1EA35-0119-4EF9-BCD4-24A84A439D9B}" type="presOf" srcId="{2BE9834D-EFE4-4209-9803-560BFD587B63}" destId="{D046F805-B114-4996-9F85-0AADF60696EB}" srcOrd="1" destOrd="0" presId="urn:microsoft.com/office/officeart/2005/8/layout/vList4"/>
    <dgm:cxn modelId="{64913037-5A09-4A2C-A37D-AF0048F21121}" type="presOf" srcId="{CB3047F7-2ACB-47ED-B3F0-908638FBE3B6}" destId="{9D1393BB-E146-4C9A-9F9F-E1AF2258E185}" srcOrd="0" destOrd="3" presId="urn:microsoft.com/office/officeart/2005/8/layout/vList4"/>
    <dgm:cxn modelId="{F30BBD38-61A6-4D7E-B9AC-6107AF0807B2}" srcId="{2BE9834D-EFE4-4209-9803-560BFD587B63}" destId="{73FC0721-8F44-4CFC-B962-D53197724D52}" srcOrd="0" destOrd="0" parTransId="{FC6C212D-01B6-4889-8A27-4CA15585F2E4}" sibTransId="{E38E15A5-932D-460D-BD5A-BA14D38CFE35}"/>
    <dgm:cxn modelId="{2401F839-1A0C-4C3F-866B-C1B8BA1010FF}" type="presOf" srcId="{73FC0721-8F44-4CFC-B962-D53197724D52}" destId="{334ECE46-BC1D-43F2-A27E-4CE613D0DF59}" srcOrd="0" destOrd="1" presId="urn:microsoft.com/office/officeart/2005/8/layout/vList4"/>
    <dgm:cxn modelId="{6965C340-FF45-4CF9-B15C-57E7ADE6D9D4}" srcId="{6AE0F20F-8653-4421-82BB-B538C9A92A59}" destId="{B5481811-D3F7-4657-A37E-E06F82985370}" srcOrd="0" destOrd="0" parTransId="{E330F9A5-DDF7-411E-9A3F-BBEB70431F40}" sibTransId="{ECAC6F93-4F60-45DC-BEC7-0184B02E5312}"/>
    <dgm:cxn modelId="{FA7F375C-5EF1-4A15-96C2-B28F4C03E0DD}" type="presOf" srcId="{DE2A3EDA-CEED-4D1C-B9E7-D3C8F2357FDA}" destId="{D046F805-B114-4996-9F85-0AADF60696EB}" srcOrd="1" destOrd="2" presId="urn:microsoft.com/office/officeart/2005/8/layout/vList4"/>
    <dgm:cxn modelId="{94690161-8E46-4CE3-995C-44F4B5FA8128}" type="presOf" srcId="{73FC0721-8F44-4CFC-B962-D53197724D52}" destId="{D046F805-B114-4996-9F85-0AADF60696EB}" srcOrd="1" destOrd="1" presId="urn:microsoft.com/office/officeart/2005/8/layout/vList4"/>
    <dgm:cxn modelId="{04924A61-5D3B-4CA9-BF62-75018A1F53A8}" type="presOf" srcId="{4ACA1B44-8B40-49B6-8FEA-B119C1186A6F}" destId="{9D1393BB-E146-4C9A-9F9F-E1AF2258E185}" srcOrd="0" destOrd="1" presId="urn:microsoft.com/office/officeart/2005/8/layout/vList4"/>
    <dgm:cxn modelId="{40C0DC68-2129-4897-B693-F44BEE863372}" type="presOf" srcId="{B5481811-D3F7-4657-A37E-E06F82985370}" destId="{5107C071-4DF5-45E7-8CC8-AF67B4E58171}" srcOrd="0" destOrd="1" presId="urn:microsoft.com/office/officeart/2005/8/layout/vList4"/>
    <dgm:cxn modelId="{4177F369-9E36-4692-9D7A-B2DCB52A39D2}" srcId="{A83E3C0D-2E05-4157-9FB1-C5405FC06A9D}" destId="{101CB88A-3F30-46B0-82EA-89DBB4204B18}" srcOrd="2" destOrd="0" parTransId="{F29D0D8D-CC1B-48FC-AD24-669568EA9EAB}" sibTransId="{FD67E927-310E-4B5A-A478-D74286A1FADD}"/>
    <dgm:cxn modelId="{91230A6E-4AD0-4ED8-AAE8-D4A6974302CE}" type="presOf" srcId="{6AE0F20F-8653-4421-82BB-B538C9A92A59}" destId="{5F9B0D29-C9B2-4C98-ACA4-52C46769D076}" srcOrd="1" destOrd="0" presId="urn:microsoft.com/office/officeart/2005/8/layout/vList4"/>
    <dgm:cxn modelId="{D81A8952-61AF-4110-A27C-7DBDE6E2AB7F}" type="presOf" srcId="{6AE0F20F-8653-4421-82BB-B538C9A92A59}" destId="{5107C071-4DF5-45E7-8CC8-AF67B4E58171}" srcOrd="0" destOrd="0" presId="urn:microsoft.com/office/officeart/2005/8/layout/vList4"/>
    <dgm:cxn modelId="{992B197C-B088-4AA3-B554-D857CC900B7C}" type="presOf" srcId="{A83E3C0D-2E05-4157-9FB1-C5405FC06A9D}" destId="{6EFF56DD-BF49-41B2-ACD5-C0BE84E9B4FE}" srcOrd="0" destOrd="0" presId="urn:microsoft.com/office/officeart/2005/8/layout/vList4"/>
    <dgm:cxn modelId="{CE2CB280-CF28-45B2-B155-0084400301DD}" type="presOf" srcId="{2BE9834D-EFE4-4209-9803-560BFD587B63}" destId="{334ECE46-BC1D-43F2-A27E-4CE613D0DF59}" srcOrd="0" destOrd="0" presId="urn:microsoft.com/office/officeart/2005/8/layout/vList4"/>
    <dgm:cxn modelId="{CF7EB084-E4CC-4C2D-8B9E-0BDCD72C6BD2}" srcId="{6AE0F20F-8653-4421-82BB-B538C9A92A59}" destId="{A8BC6819-9363-4096-900A-F5359948DB84}" srcOrd="1" destOrd="0" parTransId="{EE3C9494-EB69-49C7-AE4F-663327AE22C8}" sibTransId="{B24BCF8D-1F4A-4931-BB15-E56C9C0547DF}"/>
    <dgm:cxn modelId="{6018AE85-0645-4ADE-99CA-1A7F303E5BDB}" srcId="{2BE9834D-EFE4-4209-9803-560BFD587B63}" destId="{DE2A3EDA-CEED-4D1C-B9E7-D3C8F2357FDA}" srcOrd="1" destOrd="0" parTransId="{76D13E36-664B-4CDC-B35E-00B2EAE4F680}" sibTransId="{0277D228-D6B5-468B-A3F9-7948B7557D44}"/>
    <dgm:cxn modelId="{C31DE194-F5EE-457B-80FE-8C11FA0BABFE}" srcId="{5EB9F59C-194E-42A5-95F3-369D855E63C3}" destId="{B20943D6-2C65-4C43-8147-C820AC16E7DB}" srcOrd="1" destOrd="0" parTransId="{05984884-C217-4D82-86C7-F941EEA867AA}" sibTransId="{4622D563-1D5E-44B1-8C07-6EB1DCB60556}"/>
    <dgm:cxn modelId="{CC3BC098-AB85-4825-8273-889E76389799}" srcId="{A83E3C0D-2E05-4157-9FB1-C5405FC06A9D}" destId="{2BE9834D-EFE4-4209-9803-560BFD587B63}" srcOrd="0" destOrd="0" parTransId="{E77150E2-D7E0-45F5-898A-776D62C5DB1B}" sibTransId="{F6CD3D5E-04EC-4A10-9638-D9A6EBDAC8CD}"/>
    <dgm:cxn modelId="{215CF698-F0B7-45A0-808A-5D1F9AE0C67E}" type="presOf" srcId="{4ACA1B44-8B40-49B6-8FEA-B119C1186A6F}" destId="{FC023BD1-0A29-4D53-AF29-D00C61893E92}" srcOrd="1" destOrd="1" presId="urn:microsoft.com/office/officeart/2005/8/layout/vList4"/>
    <dgm:cxn modelId="{4D7C8C9E-3782-491F-853A-9884CC3F9C90}" type="presOf" srcId="{5EB9F59C-194E-42A5-95F3-369D855E63C3}" destId="{FC023BD1-0A29-4D53-AF29-D00C61893E92}" srcOrd="1" destOrd="0" presId="urn:microsoft.com/office/officeart/2005/8/layout/vList4"/>
    <dgm:cxn modelId="{F1C402C0-7F92-40EB-A083-93B1A43C9FBD}" srcId="{5EB9F59C-194E-42A5-95F3-369D855E63C3}" destId="{4ACA1B44-8B40-49B6-8FEA-B119C1186A6F}" srcOrd="0" destOrd="0" parTransId="{3D1E46BD-EA92-4F9A-9C8E-F1AB04F464AB}" sibTransId="{E7CB2809-140F-4F6E-986E-0942AA3A6061}"/>
    <dgm:cxn modelId="{C51484D0-3F86-4899-9A31-CDCA19DFFA59}" srcId="{A83E3C0D-2E05-4157-9FB1-C5405FC06A9D}" destId="{5EB9F59C-194E-42A5-95F3-369D855E63C3}" srcOrd="3" destOrd="0" parTransId="{BF7428FB-0224-4CD5-A391-DE3A85789C19}" sibTransId="{45FFA757-5FD3-48FC-9DA9-D94F3A3432ED}"/>
    <dgm:cxn modelId="{9C186ED3-4F55-4D3A-AAC0-A3A12CFF66EF}" type="presOf" srcId="{101CB88A-3F30-46B0-82EA-89DBB4204B18}" destId="{F62590E7-B80B-4BF3-92A8-19007268FD66}" srcOrd="0" destOrd="0" presId="urn:microsoft.com/office/officeart/2005/8/layout/vList4"/>
    <dgm:cxn modelId="{747558DB-E45D-415F-8794-D3DD432BB824}" srcId="{A83E3C0D-2E05-4157-9FB1-C5405FC06A9D}" destId="{6AE0F20F-8653-4421-82BB-B538C9A92A59}" srcOrd="1" destOrd="0" parTransId="{426265C2-42FD-4AD5-9A04-0BFF6DE0D597}" sibTransId="{C5273E07-3F7A-4F03-8B04-B5EAC9A0E356}"/>
    <dgm:cxn modelId="{4C8F9AEC-94D5-4744-955B-8100D9212D7F}" srcId="{5EB9F59C-194E-42A5-95F3-369D855E63C3}" destId="{CB3047F7-2ACB-47ED-B3F0-908638FBE3B6}" srcOrd="2" destOrd="0" parTransId="{ACB13A25-877B-44EB-896F-6BF497CF0D77}" sibTransId="{354179C8-7BED-4325-9052-ADFAFA99F3D1}"/>
    <dgm:cxn modelId="{CC66C5ED-D87D-4486-A266-0186189EECD5}" type="presOf" srcId="{A8BC6819-9363-4096-900A-F5359948DB84}" destId="{5F9B0D29-C9B2-4C98-ACA4-52C46769D076}" srcOrd="1" destOrd="2" presId="urn:microsoft.com/office/officeart/2005/8/layout/vList4"/>
    <dgm:cxn modelId="{7396D4F1-934D-48F6-816E-736CEA3AAE71}" type="presOf" srcId="{CE897AC2-9161-4F4C-B112-24DE218A302E}" destId="{F62590E7-B80B-4BF3-92A8-19007268FD66}" srcOrd="0" destOrd="1" presId="urn:microsoft.com/office/officeart/2005/8/layout/vList4"/>
    <dgm:cxn modelId="{01E61EF3-B941-4ED6-A54F-8A37021FBE37}" type="presOf" srcId="{B5481811-D3F7-4657-A37E-E06F82985370}" destId="{5F9B0D29-C9B2-4C98-ACA4-52C46769D076}" srcOrd="1" destOrd="1" presId="urn:microsoft.com/office/officeart/2005/8/layout/vList4"/>
    <dgm:cxn modelId="{558812F8-F0CD-411D-8649-CC0DD225C087}" type="presOf" srcId="{CE897AC2-9161-4F4C-B112-24DE218A302E}" destId="{775B6462-A20C-4CE2-B192-C312C6406944}" srcOrd="1" destOrd="1" presId="urn:microsoft.com/office/officeart/2005/8/layout/vList4"/>
    <dgm:cxn modelId="{3B8B29F8-548C-4102-BA5B-B5BF5015CCD8}" type="presOf" srcId="{A8BC6819-9363-4096-900A-F5359948DB84}" destId="{5107C071-4DF5-45E7-8CC8-AF67B4E58171}" srcOrd="0" destOrd="2" presId="urn:microsoft.com/office/officeart/2005/8/layout/vList4"/>
    <dgm:cxn modelId="{81AFB571-5CD7-4DE7-ADF5-D22F94E97394}" type="presParOf" srcId="{6EFF56DD-BF49-41B2-ACD5-C0BE84E9B4FE}" destId="{21AC8670-BCAD-4B84-8942-FC7939DFBDE8}" srcOrd="0" destOrd="0" presId="urn:microsoft.com/office/officeart/2005/8/layout/vList4"/>
    <dgm:cxn modelId="{1EA214B9-3837-4153-9056-BB6D309F1095}" type="presParOf" srcId="{21AC8670-BCAD-4B84-8942-FC7939DFBDE8}" destId="{334ECE46-BC1D-43F2-A27E-4CE613D0DF59}" srcOrd="0" destOrd="0" presId="urn:microsoft.com/office/officeart/2005/8/layout/vList4"/>
    <dgm:cxn modelId="{A2461528-5892-4D51-81AB-43D1852AF96C}" type="presParOf" srcId="{21AC8670-BCAD-4B84-8942-FC7939DFBDE8}" destId="{ED0B2554-C6C6-455A-9DA5-44D04B6107B6}" srcOrd="1" destOrd="0" presId="urn:microsoft.com/office/officeart/2005/8/layout/vList4"/>
    <dgm:cxn modelId="{D7B27AA6-95E3-4F9F-9E4E-17C443498D09}" type="presParOf" srcId="{21AC8670-BCAD-4B84-8942-FC7939DFBDE8}" destId="{D046F805-B114-4996-9F85-0AADF60696EB}" srcOrd="2" destOrd="0" presId="urn:microsoft.com/office/officeart/2005/8/layout/vList4"/>
    <dgm:cxn modelId="{359498B2-CF05-4F7A-B662-6F8EF16D97A3}" type="presParOf" srcId="{6EFF56DD-BF49-41B2-ACD5-C0BE84E9B4FE}" destId="{27257535-ED04-40E7-8E84-EA7B6258B8F0}" srcOrd="1" destOrd="0" presId="urn:microsoft.com/office/officeart/2005/8/layout/vList4"/>
    <dgm:cxn modelId="{426AAC6E-3AAE-45BC-8F91-8E6635302E90}" type="presParOf" srcId="{6EFF56DD-BF49-41B2-ACD5-C0BE84E9B4FE}" destId="{999740B2-09DF-4356-8D32-0DB7CEB4AE37}" srcOrd="2" destOrd="0" presId="urn:microsoft.com/office/officeart/2005/8/layout/vList4"/>
    <dgm:cxn modelId="{660B5378-7CDC-492F-97BC-89114B9C3762}" type="presParOf" srcId="{999740B2-09DF-4356-8D32-0DB7CEB4AE37}" destId="{5107C071-4DF5-45E7-8CC8-AF67B4E58171}" srcOrd="0" destOrd="0" presId="urn:microsoft.com/office/officeart/2005/8/layout/vList4"/>
    <dgm:cxn modelId="{63926278-8CB3-4D67-B3AF-1CB38D30B783}" type="presParOf" srcId="{999740B2-09DF-4356-8D32-0DB7CEB4AE37}" destId="{C3C2D45D-03B0-4F66-85F1-ABB8B60BFEBC}" srcOrd="1" destOrd="0" presId="urn:microsoft.com/office/officeart/2005/8/layout/vList4"/>
    <dgm:cxn modelId="{20653175-ECF7-47A7-A125-01653FA52D08}" type="presParOf" srcId="{999740B2-09DF-4356-8D32-0DB7CEB4AE37}" destId="{5F9B0D29-C9B2-4C98-ACA4-52C46769D076}" srcOrd="2" destOrd="0" presId="urn:microsoft.com/office/officeart/2005/8/layout/vList4"/>
    <dgm:cxn modelId="{53F441F6-716E-46F3-A4AC-B846F7F0BE8E}" type="presParOf" srcId="{6EFF56DD-BF49-41B2-ACD5-C0BE84E9B4FE}" destId="{11621A33-D97A-4EFD-B28F-355FDF47D6A9}" srcOrd="3" destOrd="0" presId="urn:microsoft.com/office/officeart/2005/8/layout/vList4"/>
    <dgm:cxn modelId="{F86CB925-38A9-439B-A3D8-919B9974610F}" type="presParOf" srcId="{6EFF56DD-BF49-41B2-ACD5-C0BE84E9B4FE}" destId="{03DBC3AA-9332-488C-B991-42B8145E5065}" srcOrd="4" destOrd="0" presId="urn:microsoft.com/office/officeart/2005/8/layout/vList4"/>
    <dgm:cxn modelId="{144EB611-2358-4FDE-BEF4-37F4041BE73D}" type="presParOf" srcId="{03DBC3AA-9332-488C-B991-42B8145E5065}" destId="{F62590E7-B80B-4BF3-92A8-19007268FD66}" srcOrd="0" destOrd="0" presId="urn:microsoft.com/office/officeart/2005/8/layout/vList4"/>
    <dgm:cxn modelId="{323A4750-46DE-4F82-B101-71CA3FE4F306}" type="presParOf" srcId="{03DBC3AA-9332-488C-B991-42B8145E5065}" destId="{D90B3E39-2E3C-448F-9E02-938325FB36C0}" srcOrd="1" destOrd="0" presId="urn:microsoft.com/office/officeart/2005/8/layout/vList4"/>
    <dgm:cxn modelId="{54F16740-6A5F-40C0-B38D-5E98B0C3CFC1}" type="presParOf" srcId="{03DBC3AA-9332-488C-B991-42B8145E5065}" destId="{775B6462-A20C-4CE2-B192-C312C6406944}" srcOrd="2" destOrd="0" presId="urn:microsoft.com/office/officeart/2005/8/layout/vList4"/>
    <dgm:cxn modelId="{AB7AF05F-A5C5-42C3-9B5A-F83613E1C41E}" type="presParOf" srcId="{6EFF56DD-BF49-41B2-ACD5-C0BE84E9B4FE}" destId="{81D9F50A-4E5E-4880-BFF1-10ADF2EB862D}" srcOrd="5" destOrd="0" presId="urn:microsoft.com/office/officeart/2005/8/layout/vList4"/>
    <dgm:cxn modelId="{B7737B8E-F136-477F-9F58-F033A206AE86}" type="presParOf" srcId="{6EFF56DD-BF49-41B2-ACD5-C0BE84E9B4FE}" destId="{DB84C8CA-2FD6-4E9A-AE92-D1566C1BF8C9}" srcOrd="6" destOrd="0" presId="urn:microsoft.com/office/officeart/2005/8/layout/vList4"/>
    <dgm:cxn modelId="{13331194-0509-4176-8D8F-C9903FC4295A}" type="presParOf" srcId="{DB84C8CA-2FD6-4E9A-AE92-D1566C1BF8C9}" destId="{9D1393BB-E146-4C9A-9F9F-E1AF2258E185}" srcOrd="0" destOrd="0" presId="urn:microsoft.com/office/officeart/2005/8/layout/vList4"/>
    <dgm:cxn modelId="{CA7B8E2F-BAC9-4DB7-A431-3B24FCD84B5A}" type="presParOf" srcId="{DB84C8CA-2FD6-4E9A-AE92-D1566C1BF8C9}" destId="{417E4EEE-BC67-49E6-A955-C1B2C2430005}" srcOrd="1" destOrd="0" presId="urn:microsoft.com/office/officeart/2005/8/layout/vList4"/>
    <dgm:cxn modelId="{B42F2503-359F-47B1-826F-4738DFFD11FD}" type="presParOf" srcId="{DB84C8CA-2FD6-4E9A-AE92-D1566C1BF8C9}" destId="{FC023BD1-0A29-4D53-AF29-D00C61893E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ECE46-BC1D-43F2-A27E-4CE613D0DF59}">
      <dsp:nvSpPr>
        <dsp:cNvPr id="0" name=""/>
        <dsp:cNvSpPr/>
      </dsp:nvSpPr>
      <dsp:spPr>
        <a:xfrm>
          <a:off x="0" y="0"/>
          <a:ext cx="6592186" cy="115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Дошкольный возраст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4-6 лет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Модель психического, оценка социально-эмоционального развития детей </a:t>
          </a:r>
        </a:p>
      </dsp:txBody>
      <dsp:txXfrm>
        <a:off x="1433568" y="0"/>
        <a:ext cx="5158617" cy="1151313"/>
      </dsp:txXfrm>
    </dsp:sp>
    <dsp:sp modelId="{ED0B2554-C6C6-455A-9DA5-44D04B6107B6}">
      <dsp:nvSpPr>
        <dsp:cNvPr id="0" name=""/>
        <dsp:cNvSpPr/>
      </dsp:nvSpPr>
      <dsp:spPr>
        <a:xfrm>
          <a:off x="115131" y="115131"/>
          <a:ext cx="1318437" cy="921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7C071-4DF5-45E7-8CC8-AF67B4E58171}">
      <dsp:nvSpPr>
        <dsp:cNvPr id="0" name=""/>
        <dsp:cNvSpPr/>
      </dsp:nvSpPr>
      <dsp:spPr>
        <a:xfrm>
          <a:off x="0" y="1266445"/>
          <a:ext cx="6592186" cy="115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Младший школьный возраст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7-9 лет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Тест «Взгляд», распознавание недоразумений, оценка социально-эмоционального развития детей  (родители и педагоги)</a:t>
          </a:r>
        </a:p>
      </dsp:txBody>
      <dsp:txXfrm>
        <a:off x="1433568" y="1266445"/>
        <a:ext cx="5158617" cy="1151313"/>
      </dsp:txXfrm>
    </dsp:sp>
    <dsp:sp modelId="{C3C2D45D-03B0-4F66-85F1-ABB8B60BFEBC}">
      <dsp:nvSpPr>
        <dsp:cNvPr id="0" name=""/>
        <dsp:cNvSpPr/>
      </dsp:nvSpPr>
      <dsp:spPr>
        <a:xfrm>
          <a:off x="220606" y="1468210"/>
          <a:ext cx="1107487" cy="747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590E7-B80B-4BF3-92A8-19007268FD66}">
      <dsp:nvSpPr>
        <dsp:cNvPr id="0" name=""/>
        <dsp:cNvSpPr/>
      </dsp:nvSpPr>
      <dsp:spPr>
        <a:xfrm>
          <a:off x="0" y="2532890"/>
          <a:ext cx="6592186" cy="115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Младший подростковый возраст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11-12 лет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Тест «Взгляд», самооценка эмпатии, оценка социально-эмоционального развития детей  (педагоги)</a:t>
          </a:r>
        </a:p>
      </dsp:txBody>
      <dsp:txXfrm>
        <a:off x="1433568" y="2532890"/>
        <a:ext cx="5158617" cy="1151313"/>
      </dsp:txXfrm>
    </dsp:sp>
    <dsp:sp modelId="{D90B3E39-2E3C-448F-9E02-938325FB36C0}">
      <dsp:nvSpPr>
        <dsp:cNvPr id="0" name=""/>
        <dsp:cNvSpPr/>
      </dsp:nvSpPr>
      <dsp:spPr>
        <a:xfrm>
          <a:off x="115131" y="2648021"/>
          <a:ext cx="1318437" cy="921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393BB-E146-4C9A-9F9F-E1AF2258E185}">
      <dsp:nvSpPr>
        <dsp:cNvPr id="0" name=""/>
        <dsp:cNvSpPr/>
      </dsp:nvSpPr>
      <dsp:spPr>
        <a:xfrm>
          <a:off x="0" y="3799335"/>
          <a:ext cx="6592186" cy="1151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Старший подростковый возраст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14-16 лет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Эмоциональный интеллект, оценка социально-эмоционального развития детей  (педагоги)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</dsp:txBody>
      <dsp:txXfrm>
        <a:off x="1433568" y="3799335"/>
        <a:ext cx="5158617" cy="1151313"/>
      </dsp:txXfrm>
    </dsp:sp>
    <dsp:sp modelId="{417E4EEE-BC67-49E6-A955-C1B2C2430005}">
      <dsp:nvSpPr>
        <dsp:cNvPr id="0" name=""/>
        <dsp:cNvSpPr/>
      </dsp:nvSpPr>
      <dsp:spPr>
        <a:xfrm>
          <a:off x="115131" y="3914467"/>
          <a:ext cx="1318437" cy="9210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D75EABC1-00A3-4C2B-AC81-A4B9C5F8C2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590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0373EC5-323E-4A34-B700-E901E1BBEC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430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1E833790-A644-4F99-80E4-FC32634A1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817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1B478FB2-B5E3-4B1E-90C6-91C4D22CB7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641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7940CD9-21B2-44D4-B4D8-42C3BE171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347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D76737-08D9-4AA7-8F36-E491A36824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53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B241A6-3E50-4759-8F27-909FE93BF4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488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C6E19-9C87-49D2-BA40-368BC461F9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319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75CF45D-64C1-46B6-8279-FAE759E7E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D0D9889-230B-4147-A279-512749D0E4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C9DD9D37-C256-43B2-A612-497E75A4AC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DF7D022-C994-491A-9797-61739B0B41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68506B9E-51A9-4366-90F5-289793A50C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325DBB7-F1F6-4989-8864-85D04706D7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577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C6B48DD-BB66-4801-BAA2-8870348C54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F2C2C1C-0BBD-4808-A630-2657DBE629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F1BD3FE0-C3DF-4F1C-A532-7694C01EC017}"/>
              </a:ext>
            </a:extLst>
          </p:cNvPr>
          <p:cNvGraphicFramePr>
            <a:graphicFrameLocks/>
          </p:cNvGraphicFramePr>
          <p:nvPr userDrawn="1"/>
        </p:nvGraphicFramePr>
        <p:xfrm>
          <a:off x="423863" y="1517650"/>
          <a:ext cx="11269662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11278577" imgH="5054022" progId="Excel.Chart.8">
                  <p:embed/>
                </p:oleObj>
              </mc:Choice>
              <mc:Fallback>
                <p:oleObj name="Chart" r:id="rId4" imgW="11278577" imgH="5054022" progId="Excel.Chart.8">
                  <p:embed/>
                  <p:pic>
                    <p:nvPicPr>
                      <p:cNvPr id="4" name="Диаграмма 4">
                        <a:extLst>
                          <a:ext uri="{FF2B5EF4-FFF2-40B4-BE49-F238E27FC236}">
                            <a16:creationId xmlns:a16="http://schemas.microsoft.com/office/drawing/2014/main" id="{F1BD3FE0-C3DF-4F1C-A532-7694C01EC01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517650"/>
                        <a:ext cx="11269662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16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AEBBFB6D-4094-44E1-B6DA-62C960A130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9CDBF3A6-50A9-4A1A-8095-41BEF122989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2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C2ABE8FD-C757-4BD5-95D9-A970758401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89E143B-FF1C-4AD3-8D2E-0E9153A68F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4" name="Диаграмма 6">
            <a:extLst>
              <a:ext uri="{FF2B5EF4-FFF2-40B4-BE49-F238E27FC236}">
                <a16:creationId xmlns:a16="http://schemas.microsoft.com/office/drawing/2014/main" id="{558F913C-80BE-48D0-8EA3-DC052A6F878A}"/>
              </a:ext>
            </a:extLst>
          </p:cNvPr>
          <p:cNvGraphicFramePr>
            <a:graphicFrameLocks/>
          </p:cNvGraphicFramePr>
          <p:nvPr userDrawn="1"/>
        </p:nvGraphicFramePr>
        <p:xfrm>
          <a:off x="1981200" y="1047750"/>
          <a:ext cx="8229600" cy="551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3" imgW="8230313" imgH="5529551" progId="Excel.Chart.8">
                  <p:embed/>
                </p:oleObj>
              </mc:Choice>
              <mc:Fallback>
                <p:oleObj name="Chart" r:id="rId3" imgW="8230313" imgH="5529551" progId="Excel.Chart.8">
                  <p:embed/>
                  <p:pic>
                    <p:nvPicPr>
                      <p:cNvPr id="4" name="Диаграмма 6">
                        <a:extLst>
                          <a:ext uri="{FF2B5EF4-FFF2-40B4-BE49-F238E27FC236}">
                            <a16:creationId xmlns:a16="http://schemas.microsoft.com/office/drawing/2014/main" id="{558F913C-80BE-48D0-8EA3-DC052A6F87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7750"/>
                        <a:ext cx="8229600" cy="551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9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A824A964-272C-4E71-95BD-0232E5BCF5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60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45809B3B-4A4A-4344-935D-6945351085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830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A106B4-B6DD-41DA-AD81-B01C2303D8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76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6F80632-7E41-49A8-8214-C43E19285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3-030-71637-0_7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AAD50AF0-E4CB-42F2-B397-62EF84A75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1998663"/>
            <a:ext cx="6477000" cy="3621087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ru-RU" altLang="ru-RU">
                <a:cs typeface="Times New Roman" panose="02020603050405020304" pitchFamily="18" charset="0"/>
              </a:rPr>
              <a:t>Взаимосвязь модели психического и оценки социо-эмоциональной компетентности младших подростков</a:t>
            </a:r>
            <a:endParaRPr lang="ru-RU" altLang="ru-RU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B630D2B7-9BD4-4558-B08A-99243CBD3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5286375"/>
            <a:ext cx="6075362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300" b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Е.И. Лебедева</a:t>
            </a:r>
          </a:p>
          <a:p>
            <a:pPr eaLnBrk="1" hangingPunct="1"/>
            <a:r>
              <a:rPr lang="ru-RU" altLang="ru-RU" sz="110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 Институт психологии РАН </a:t>
            </a:r>
            <a:br>
              <a:rPr lang="ru-RU" altLang="ru-RU" sz="110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10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altLang="ru-RU" sz="1100">
                <a:solidFill>
                  <a:srgbClr val="3B3838"/>
                </a:solidFill>
              </a:rPr>
              <a:t>аборатория психологии развития субъекта в нормальных и посттравматических состояниях</a:t>
            </a:r>
            <a:endParaRPr lang="ru-RU" altLang="ru-RU" sz="110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6" name="Текст 3">
            <a:extLst>
              <a:ext uri="{FF2B5EF4-FFF2-40B4-BE49-F238E27FC236}">
                <a16:creationId xmlns:a16="http://schemas.microsoft.com/office/drawing/2014/main" id="{FCCD34B2-2C1B-4FE8-863B-927913DFF866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Декабрь 2021</a:t>
            </a:r>
          </a:p>
        </p:txBody>
      </p:sp>
      <p:pic>
        <p:nvPicPr>
          <p:cNvPr id="18437" name="Рисунок 1">
            <a:extLst>
              <a:ext uri="{FF2B5EF4-FFF2-40B4-BE49-F238E27FC236}">
                <a16:creationId xmlns:a16="http://schemas.microsoft.com/office/drawing/2014/main" id="{3E9E877A-E5B0-45E6-990A-69CE5136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50850"/>
            <a:ext cx="49657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44B861BD-80D5-4BB4-A894-1931DCD60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7613" y="279400"/>
            <a:ext cx="9213850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социально-эмоциональной компетентности</a:t>
            </a:r>
            <a:endParaRPr lang="ru-RU" altLang="ru-RU"/>
          </a:p>
        </p:txBody>
      </p:sp>
      <p:pic>
        <p:nvPicPr>
          <p:cNvPr id="26627" name="Рисунок 1">
            <a:extLst>
              <a:ext uri="{FF2B5EF4-FFF2-40B4-BE49-F238E27FC236}">
                <a16:creationId xmlns:a16="http://schemas.microsoft.com/office/drawing/2014/main" id="{98F42AC3-67A8-4A67-802D-E4391AB2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008063"/>
            <a:ext cx="112109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09E994B1-29CF-4D5C-AC2E-25323E7FD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ru-RU" altLang="ru-RU"/>
          </a:p>
        </p:txBody>
      </p:sp>
      <p:sp>
        <p:nvSpPr>
          <p:cNvPr id="27651" name="TextBox 6">
            <a:extLst>
              <a:ext uri="{FF2B5EF4-FFF2-40B4-BE49-F238E27FC236}">
                <a16:creationId xmlns:a16="http://schemas.microsoft.com/office/drawing/2014/main" id="{9285ECCE-E130-491F-8A45-BE9DD3F3D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1708150"/>
            <a:ext cx="118173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Обработка результатов исследования проводилась при помощи статистического пакета SPSS 23.0. Для анализа связей между показателями успешности решения тестов на понимание ментальных состояний, эмпатических проявлений и оценками социально-эмоциональной компетентности детей педагогами использовался коэффициент корреляции </a:t>
            </a:r>
            <a:r>
              <a:rPr lang="ru-RU" altLang="ru-RU" sz="20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Спирмена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 для анализа различий переменных у групп детей – непараметрический критерий Мана-Уитни.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9A78FC9B-BB42-411C-91B0-D77D7919A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473" y="172891"/>
            <a:ext cx="10033591" cy="976312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Сравнение социально-эмоциональной компетентности у групп, разделенных  по успешности выполнения теста «Взгляд» (медианный критерий)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36104FA-479D-42AE-A028-04BD90101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641816"/>
              </p:ext>
            </p:extLst>
          </p:nvPr>
        </p:nvGraphicFramePr>
        <p:xfrm>
          <a:off x="244549" y="1477925"/>
          <a:ext cx="7166343" cy="481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3BD223-1C55-409B-8001-C40E2882537C}"/>
              </a:ext>
            </a:extLst>
          </p:cNvPr>
          <p:cNvSpPr txBox="1"/>
          <p:nvPr/>
        </p:nvSpPr>
        <p:spPr>
          <a:xfrm>
            <a:off x="7527851" y="1477925"/>
            <a:ext cx="4228214" cy="489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Рассматривая модель психического как возможный фактор развития социально-эмоциональной компетентности детей, мы сравнивали оценки социально-эмоциональной компетентности двух групп детей, разделенных по успешности выполнения теста «Взгляд» (медианный критерий). Были обнаружены межгрупповые различия по общей оценке педагогами социально-эмоциональной компетентности детей только на уровне тенденции (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=367,5 при р=0,083), но достоверные различия по оценкам понимания ментальных состояний других людей (</a:t>
            </a: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=349 при р=0,043). </a:t>
            </a:r>
          </a:p>
        </p:txBody>
      </p:sp>
    </p:spTree>
    <p:extLst>
      <p:ext uri="{BB962C8B-B14F-4D97-AF65-F5344CB8AC3E}">
        <p14:creationId xmlns:p14="http://schemas.microsoft.com/office/powerpoint/2010/main" val="246480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366E8EB-26CF-41C6-8C0B-0EB43BE92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7275" y="309563"/>
            <a:ext cx="9605963" cy="1068387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взаимосвязи модели психического и социально-эмоциональной компетентности </a:t>
            </a:r>
            <a:endParaRPr lang="ru-RU" altLang="ru-RU" dirty="0"/>
          </a:p>
        </p:txBody>
      </p:sp>
      <p:sp>
        <p:nvSpPr>
          <p:cNvPr id="29699" name="TextBox 6">
            <a:extLst>
              <a:ext uri="{FF2B5EF4-FFF2-40B4-BE49-F238E27FC236}">
                <a16:creationId xmlns:a16="http://schemas.microsoft.com/office/drawing/2014/main" id="{41754C0A-F68F-47A2-91C5-27BB06BE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18" y="1707559"/>
            <a:ext cx="11025963" cy="43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altLang="ru-RU" sz="1600" dirty="0">
                <a:solidFill>
                  <a:srgbClr val="40404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Обнаружены достоверные взаимосвязи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между оценкой социально-эмоциональной компетентности (общий балл анкеты) и распознаванием ментальных состояний по выражению глаз (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0,299, р = 0,017). Также были обнаружены связи между успешностью выполнения теста на распознавание ментальных состояний («Взгляд») и оценкой педагогов понимания ментальных состояний в поведении (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0,306, р = 0,015) и оценкой понимания обмана и недоразумений в социальных ситуациях (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0,270, р = 0,029).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Выявлены взаимосвязи оценки проявлений эмпатии подростков педагогами и эмпатических переживаний по отношению к незнакомым людям (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0,355, р = 0,005). Таким образом, самооценка подростками эмпатических переживаний по отношению к незнакомцам связана с эмпатическими поведенческими проявлениями (по оценкам учителей).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endParaRPr lang="ru-RU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3A892D6C-FADC-42EF-9FEB-70D3AEA4C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результатов</a:t>
            </a:r>
            <a:endParaRPr lang="ru-RU" altLang="ru-RU"/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BECCE655-2D89-46D6-9FF3-2EEC8A4B4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9" y="942022"/>
            <a:ext cx="11250613" cy="605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Наши данные согласуются с данными исследований взаимосвязи индивидуальных различий в развитии модели психического и социальной компетентности детей и подростков, по оценкам взрослых (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Slaughter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., 2015; Hughes,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Devine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2015;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osnay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., 2014). Мы также получили слабые связи между пониманием подростками эмоций и других ментальных состояний и оценкой их социальной компетентности взрослыми, как и в исследовании, проведенном Рональдом с коллегами (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Ronald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., 2006), где исследовались связи между пониманием коммуникативных тенденций в ситуации неправдивых высказываний и оценкой социальной компетентности учителями и родителями детей. Также слабые связи между индивидуальными различиями в развитии модели психического детей школьного возраста и их социальными навыками подтверждают результаты исследований, которые изучают негативные аспекты социальной компетентности – отвержение сверстниками, одиночество. Было показано, что отвержение сверстников в младшем возрасте предсказывает в дальнейшем плохое выполнение заданий на модель психического (тест на понимание недоразумений), и наоборот, плохое выполнение задач на модель психического в начальной школе, приводит к усилению отвержения сверстниками в средней школе (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Banerjee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., 2011). </a:t>
            </a:r>
          </a:p>
          <a:p>
            <a:pPr marL="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3A892D6C-FADC-42EF-9FEB-70D3AEA4C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результатов</a:t>
            </a:r>
            <a:endParaRPr lang="ru-RU" altLang="ru-RU"/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BECCE655-2D89-46D6-9FF3-2EEC8A4B4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89" y="942022"/>
            <a:ext cx="11250613" cy="55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Слабые связи между развитием модели психического и социальной компетентностью (по оценкам взрослых) в младшем подростковом возрастах, обнаруженные нами и подтвержденные результатами других исследований, ставят ряд вопросов для будущих исследований.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В-первую очередь, это возможное влияние третьих факторов, опосредующие взаимосвязь между моделью психического и социальной компетентностью (отношения с одноклассниками и учителями, мотивация к социальным отношениям, когнитивные способности и другие). Изучение этих факторов даст нам больше понимания о взаимоотношении социального познания и социального поведения в детстве и подростковом возрасте. </a:t>
            </a:r>
          </a:p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Во-вторых, это проблема измерений индивидуальных различий и социальной компетентности детей и подростков. Для исследования модели психического детей школьного возраста не так много инструментов, как для дошкольников, и большинство этих задач изначально разрабатывалось для клинических групп, что предполагает определённую сложность в изучении индивидуальных различий. </a:t>
            </a:r>
          </a:p>
          <a:p>
            <a:pPr marL="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2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B450E7B6-3B19-41B9-932C-5AAFC997C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ru-RU" dirty="0"/>
          </a:p>
        </p:txBody>
      </p:sp>
      <p:sp>
        <p:nvSpPr>
          <p:cNvPr id="31747" name="TextBox 6">
            <a:extLst>
              <a:ext uri="{FF2B5EF4-FFF2-40B4-BE49-F238E27FC236}">
                <a16:creationId xmlns:a16="http://schemas.microsoft.com/office/drawing/2014/main" id="{B887D8EF-D15A-4802-AAA9-C7EFE98C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42" y="823913"/>
            <a:ext cx="11206716" cy="56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Существует взаимосвязь успешности распознавания эмоций и других ментальных состояний подростками и оценки этой способности педагогами 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Самооценка эмпатических </a:t>
            </a:r>
            <a:r>
              <a:rPr lang="ru-RU" altLang="ru-RU" sz="200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проявлений подростков 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детей связана с оценкой их эмпатических проявлений педагогами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altLang="ru-RU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одной стороны мы можем сделать обоснованные выводы о взаимосвязи развития модели психического и социально-эмоциональной компетентностью детей младшего подросткового возраста, а также о взаимосвязи самооценки эмпатических проявлений и социально-эмоциональной компетентности на основе выявленных корреляционных связей. С другой стороны, эти взаимосвязи касаются только отдельных аспектов социально-эмоциональной компетентности и отдельных аспектов модели психического. Включение в будущие исследования оценки различных аспектов модели психического расширит представления о природе индивидуальных различий в проявлении социальной компетентности в детском и подростковом возрастах.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1E560732-6EAC-4635-8897-C2E454B43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813" y="412750"/>
            <a:ext cx="6716712" cy="514350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 по теме за 2021 г. </a:t>
            </a:r>
            <a:endParaRPr lang="ru-RU" altLang="ru-RU" dirty="0"/>
          </a:p>
        </p:txBody>
      </p:sp>
      <p:sp>
        <p:nvSpPr>
          <p:cNvPr id="32771" name="TextBox 6">
            <a:extLst>
              <a:ext uri="{FF2B5EF4-FFF2-40B4-BE49-F238E27FC236}">
                <a16:creationId xmlns:a16="http://schemas.microsoft.com/office/drawing/2014/main" id="{FA08B6FE-FC51-4EDC-AFA3-BFAFCA38C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93" y="1708150"/>
            <a:ext cx="10940902" cy="42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Vilenskaya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G. A.,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Lebedeva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E. I. Theory of Mind and Behavioral Control in Children with and without Borderline Intellectual Functioning. In: </a:t>
            </a:r>
            <a:r>
              <a:rPr lang="en-US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Velichkovsky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B.M., Balaban P.M., Ushakov V.L. (eds) Advances in Cognitive Research, Artificial Intelligence and </a:t>
            </a:r>
            <a:r>
              <a:rPr lang="en-US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Neuroinformatics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Intercognsci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2020. Advances in Intelligent Systems and Computing, vol 1358. Springer, Cham., 2021. 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</a:t>
            </a:r>
            <a:r>
              <a:rPr lang="en-US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68-74. </a:t>
            </a:r>
            <a:r>
              <a:rPr lang="ru-RU" sz="1400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https://doi.org/10.1007/978-3-030-71637-0_7</a:t>
            </a:r>
            <a:r>
              <a:rPr lang="ru-RU" altLang="ru-RU" sz="14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Петракова А.В. Лебедева Е.И. Индивидуальные различия в развитии социального восприятия // Практики развития: образовательные парадигмы и практики в ситуации смены технологического уклада. Материалы XXVII научно-практической конференции / Отв. за выпуск Е.А. Келлер. Красноярск.: Издательство: Автономная некоммерческая образовательная организация "Институт психологии практик развития", 2021. С. 111-119</a:t>
            </a:r>
            <a:r>
              <a:rPr lang="ru-RU" altLang="ru-RU" sz="14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Лебедева Е.И. Социальная компетентность у детей младшего школьного возраста // Ананьевские чтения — 2021. 55 лет факультету психологии в СПбГУ: эстафета поколений. Материалы международной научной конференции, 19–22 октября 2021 года / Под общей редакцией А.В.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Шаболтас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Отв. ред. В.И. Прусаков. — СПб.: ООО «Скифия-принт», 2021.</a:t>
            </a: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С. 684-685 </a:t>
            </a:r>
            <a:r>
              <a:rPr lang="ru-RU" altLang="ru-RU" sz="14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BA9E2-2614-4DA5-A0DC-96C0CBF0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38" y="309563"/>
            <a:ext cx="9138426" cy="514350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Социально-эмоциональная компетентность и модель психического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98779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 детском и подростковом возрастах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15B943-BE79-45A6-8A76-8201030DF2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6940069"/>
              </p:ext>
            </p:extLst>
          </p:nvPr>
        </p:nvGraphicFramePr>
        <p:xfrm>
          <a:off x="255182" y="1594885"/>
          <a:ext cx="6592186" cy="495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5D8652EF-E091-415E-844C-3D503E463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7489" y="1594885"/>
            <a:ext cx="4919329" cy="46048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	Исследование взаимосвязи модели психического и социально-эмоциональной компетентности в младшем подростковом возрасте является частью общего исследования роли социального познания в социально-эмоциональной компетентности в детском возрасте и включало в себя несколько этапов (Сергиенко Е.А, Лебедева Е.И.,  Уланова А.Ю.).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3263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18499344-B185-461F-86DB-6D25DC3A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предпосылки</a:t>
            </a:r>
            <a:endParaRPr lang="ru-RU" altLang="ru-RU"/>
          </a:p>
        </p:txBody>
      </p:sp>
      <p:sp>
        <p:nvSpPr>
          <p:cNvPr id="19459" name="TextBox 6">
            <a:extLst>
              <a:ext uri="{FF2B5EF4-FFF2-40B4-BE49-F238E27FC236}">
                <a16:creationId xmlns:a16="http://schemas.microsoft.com/office/drawing/2014/main" id="{B8B7A8B4-B5D0-4EDB-95CD-5E5B16D3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77900"/>
            <a:ext cx="11434763" cy="51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Мы рассматриваем социально-эмоциональную компетентность не только как систему знаний о социальном мире, включая знания о себе, своих ментальных состояниях, о поведении и его последствиях, но также умение применять эти знания в жизни при общении с другими людьми для эффективного взаимодействия.  Мы основываемся на важности модели психического для развития социально-эмоциональной компетентности в онтогенезе.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модель психического</a:t>
            </a:r>
            <a:r>
              <a:rPr lang="ru-RU" altLang="ru-RU" sz="2000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рассматривается</a:t>
            </a:r>
            <a:r>
              <a:rPr lang="ru-RU" altLang="ru-RU" sz="2000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как «нейтральный инструмент социального познания», который может способствовать как развитию </a:t>
            </a:r>
            <a:r>
              <a:rPr lang="ru-RU" altLang="ru-RU" sz="20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просоциального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поведения, так и быть использован детьми и подростками для повышения своего социального статуса и достижения социальных целей (</a:t>
            </a:r>
            <a:r>
              <a:rPr lang="ru-RU" altLang="ru-RU" sz="20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Doenyas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2017; </a:t>
            </a:r>
            <a:r>
              <a:rPr lang="ru-RU" altLang="ru-RU" sz="20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Repacholi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0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ru-RU" altLang="ru-RU" sz="20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2003; Smith, 2017).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9D11AB31-E9A1-442F-B59A-0A5FF145C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предпосылки</a:t>
            </a:r>
            <a:endParaRPr lang="ru-RU" altLang="ru-RU"/>
          </a:p>
        </p:txBody>
      </p:sp>
      <p:sp>
        <p:nvSpPr>
          <p:cNvPr id="20483" name="TextBox 6">
            <a:extLst>
              <a:ext uri="{FF2B5EF4-FFF2-40B4-BE49-F238E27FC236}">
                <a16:creationId xmlns:a16="http://schemas.microsoft.com/office/drawing/2014/main" id="{2990F661-6070-4570-ADE8-9CB1C039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185420"/>
            <a:ext cx="11817350" cy="48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Исследования развития понимания ментального мира других людей в младшем школьном и подростковом возрасте показывают, что развитие модели психического (оцененное с помощью тестов на понимание неверных мнений) коррелирует с коммуникативными навыками, которые дети демонстрируют в повседневном общении в школе, с проявлением эмпатии и регуляцией собственного поведения (по оценке учителей) (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Rosnay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Fink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Begeer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Slaughter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Peterson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2014;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Liddle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Nettle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2006). С другой стороны, развитие модели психического может быть связано с проявлением не только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просоциального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поведения, но и реляционной агрессии, участием в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буллинге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в роли «агрессора» (</a:t>
            </a:r>
            <a:r>
              <a:rPr lang="ru-RU" altLang="ru-RU" sz="1600" dirty="0" err="1">
                <a:cs typeface="Calibri" panose="020F0502020204030204" pitchFamily="34" charset="0"/>
              </a:rPr>
              <a:t>Sutton</a:t>
            </a:r>
            <a:r>
              <a:rPr lang="ru-RU" altLang="ru-RU" sz="1600" dirty="0"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cs typeface="Calibri" panose="020F0502020204030204" pitchFamily="34" charset="0"/>
              </a:rPr>
              <a:t>et</a:t>
            </a:r>
            <a:r>
              <a:rPr lang="ru-RU" altLang="ru-RU" sz="1600" dirty="0"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cs typeface="Calibri" panose="020F0502020204030204" pitchFamily="34" charset="0"/>
              </a:rPr>
              <a:t>al</a:t>
            </a:r>
            <a:r>
              <a:rPr lang="ru-RU" altLang="ru-RU" sz="1600" dirty="0">
                <a:cs typeface="Calibri" panose="020F0502020204030204" pitchFamily="34" charset="0"/>
              </a:rPr>
              <a:t>., 1999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;Caravita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., 2010; Smith, 2017).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Связаны ли демонстрируемые детьми навыки социально-эмоциональной компетентности с успешностью выполнения заданий на оценку модели психического и эмпатических способностей? Действительно ли, что те дети, которых взрослые оценивают как успешных собеседников, хорошо понимающих ментальные состояния других людей и прогнозирующих их поведение так же успешно справляются с тестами на распознавание эмоций и проявление эмпатии в младшем подростковом возрасте?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DA7422D9-C570-42CD-90AD-D11EA4A5C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6850" y="287338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исследования, гипотезы</a:t>
            </a:r>
            <a:endParaRPr lang="ru-RU" altLang="ru-RU"/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274F9965-316A-4024-87F0-247D0117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960438"/>
            <a:ext cx="11134725" cy="548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Цель исследования:</a:t>
            </a:r>
            <a:r>
              <a:rPr lang="ru-RU" altLang="ru-RU" sz="2200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изучить роль модели психического в социально-эмоциональной компетентности детей 11-12 лет, оцененной педагогами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Теоретическая гипотеза: </a:t>
            </a:r>
            <a:r>
              <a:rPr lang="ru-RU" altLang="ru-RU" sz="2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индивидуальные различия в развитии модели психического в младшем подростковом возрасте связаны с проявлениями социально-эмоциональной компетентности.</a:t>
            </a:r>
          </a:p>
          <a:p>
            <a:pPr marL="228600" indent="0" algn="just"/>
            <a:r>
              <a:rPr lang="ru-RU" altLang="ru-RU" sz="22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Эмпирические гипотезы:</a:t>
            </a:r>
            <a:r>
              <a:rPr lang="ru-RU" altLang="ru-RU" sz="220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85800" indent="-457200" algn="just">
              <a:lnSpc>
                <a:spcPct val="150000"/>
              </a:lnSpc>
              <a:buAutoNum type="arabicPeriod"/>
            </a:pPr>
            <a:r>
              <a:rPr lang="ru-RU" dirty="0">
                <a:effectLst/>
                <a:latin typeface="+mn-lt"/>
                <a:ea typeface="Calibri" panose="020F0502020204030204" pitchFamily="34" charset="0"/>
                <a:cs typeface="Wingdings" panose="05000000000000000000" pitchFamily="2" charset="2"/>
              </a:rPr>
              <a:t>Успешность распознавания эмоций и других ментальных состояний будет связана отдельными аспектами социально-эмоциональной компетентности детей по оценкам взрослых (педагогов)</a:t>
            </a:r>
          </a:p>
          <a:p>
            <a:pPr marL="685800" indent="-457200" algn="just">
              <a:lnSpc>
                <a:spcPct val="150000"/>
              </a:lnSpc>
              <a:buAutoNum type="arabicPeriod"/>
            </a:pPr>
            <a:r>
              <a:rPr lang="ru-RU" dirty="0">
                <a:effectLst/>
                <a:latin typeface="+mn-lt"/>
                <a:ea typeface="Calibri" panose="020F0502020204030204" pitchFamily="34" charset="0"/>
                <a:cs typeface="Wingdings" panose="05000000000000000000" pitchFamily="2" charset="2"/>
              </a:rPr>
              <a:t>Развитие эмпатических способностей детей будет связано отдельными аспектами социально-эмоциональной компетентности детей по оценкам взрослых (педагогов)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2200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19383C69-5AE1-40E3-B05F-EB279372F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01648"/>
              </p:ext>
            </p:extLst>
          </p:nvPr>
        </p:nvGraphicFramePr>
        <p:xfrm>
          <a:off x="1181100" y="2079625"/>
          <a:ext cx="9837738" cy="264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194"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N</a:t>
                      </a:r>
                      <a:endParaRPr lang="ru-RU" sz="2000" b="1" cap="none" spc="0" dirty="0">
                        <a:ln>
                          <a:noFill/>
                        </a:ln>
                        <a:solidFill>
                          <a:srgbClr val="498779"/>
                        </a:solidFill>
                        <a:effectLst/>
                      </a:endParaRP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82</a:t>
                      </a: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Мальчики/Девочки</a:t>
                      </a: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Возраст разброс</a:t>
                      </a: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 лет 0 </a:t>
                      </a:r>
                      <a:r>
                        <a:rPr lang="ru-RU" sz="2000" b="0" cap="none" spc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мес</a:t>
                      </a:r>
                      <a:r>
                        <a:rPr lang="ru-RU" sz="2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– 12 лет 11 </a:t>
                      </a:r>
                      <a:r>
                        <a:rPr lang="ru-RU" sz="2000" b="0" cap="none" spc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мес</a:t>
                      </a:r>
                      <a:endParaRPr lang="ru-RU" sz="20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Возраст медиана</a:t>
                      </a: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 лет 3 </a:t>
                      </a:r>
                      <a:r>
                        <a:rPr lang="ru-RU" sz="2000" b="0" cap="none" spc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мес</a:t>
                      </a:r>
                      <a:endParaRPr lang="ru-RU" sz="20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91433" marR="91433" marT="45742" marB="457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3" name="Заголовок 1">
            <a:extLst>
              <a:ext uri="{FF2B5EF4-FFF2-40B4-BE49-F238E27FC236}">
                <a16:creationId xmlns:a16="http://schemas.microsoft.com/office/drawing/2014/main" id="{D8F64CAC-A460-4E1B-872F-BD0FDA8BC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/>
              <a:t>Участники исследования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B222850C-BBC2-4F4A-966A-2A067E60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/>
              <a:t>Методы</a:t>
            </a: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787AE501-56F6-4913-9469-937215B5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49325"/>
            <a:ext cx="7121525" cy="567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6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ru-RU" altLang="ru-RU" dirty="0">
                <a:latin typeface="+mn-lt"/>
              </a:rPr>
              <a:t>Для оценки распознавания ментальных состояний по их внешним проявлениям в поведении (мимике) использовался </a:t>
            </a:r>
            <a:r>
              <a:rPr lang="ru-RU" altLang="ru-RU" b="1" dirty="0">
                <a:latin typeface="+mn-lt"/>
              </a:rPr>
              <a:t>тест «Взгляд» </a:t>
            </a:r>
            <a:r>
              <a:rPr lang="ru-RU" altLang="ru-RU" dirty="0">
                <a:latin typeface="+mn-lt"/>
              </a:rPr>
              <a:t>(«</a:t>
            </a:r>
            <a:r>
              <a:rPr lang="ru-RU" altLang="ru-RU" dirty="0" err="1">
                <a:latin typeface="+mn-lt"/>
              </a:rPr>
              <a:t>Reading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the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Mind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in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the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Eyes</a:t>
            </a:r>
            <a:r>
              <a:rPr lang="ru-RU" altLang="ru-RU" dirty="0">
                <a:latin typeface="+mn-lt"/>
              </a:rPr>
              <a:t>», </a:t>
            </a:r>
            <a:r>
              <a:rPr lang="ru-RU" altLang="ru-RU" dirty="0" err="1">
                <a:latin typeface="+mn-lt"/>
              </a:rPr>
              <a:t>Baron-Cohen</a:t>
            </a:r>
            <a:r>
              <a:rPr lang="ru-RU" altLang="ru-RU" dirty="0">
                <a:latin typeface="+mn-lt"/>
              </a:rPr>
              <a:t>, </a:t>
            </a:r>
            <a:r>
              <a:rPr lang="ru-RU" altLang="ru-RU" dirty="0" err="1">
                <a:latin typeface="+mn-lt"/>
              </a:rPr>
              <a:t>Wheelwright</a:t>
            </a:r>
            <a:r>
              <a:rPr lang="ru-RU" altLang="ru-RU" dirty="0">
                <a:latin typeface="+mn-lt"/>
              </a:rPr>
              <a:t>, </a:t>
            </a:r>
            <a:r>
              <a:rPr lang="ru-RU" altLang="ru-RU" dirty="0" err="1">
                <a:latin typeface="+mn-lt"/>
              </a:rPr>
              <a:t>Spong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et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 err="1">
                <a:latin typeface="+mn-lt"/>
              </a:rPr>
              <a:t>al</a:t>
            </a:r>
            <a:r>
              <a:rPr lang="ru-RU" altLang="ru-RU" dirty="0">
                <a:latin typeface="+mn-lt"/>
              </a:rPr>
              <a:t>., 2001) для детей 6–14 лет, переведенный на русский язык и адаптированный (Румянцева, Самарина, 2014; </a:t>
            </a:r>
            <a:r>
              <a:rPr lang="ru-RU" altLang="ru-RU" dirty="0" err="1">
                <a:latin typeface="+mn-lt"/>
              </a:rPr>
              <a:t>Виленская</a:t>
            </a:r>
            <a:r>
              <a:rPr lang="ru-RU" altLang="ru-RU" dirty="0">
                <a:latin typeface="+mn-lt"/>
              </a:rPr>
              <a:t>, Лебедева, 2017). </a:t>
            </a:r>
          </a:p>
          <a:p>
            <a:pPr eaLnBrk="1" hangingPunct="1">
              <a:lnSpc>
                <a:spcPct val="114000"/>
              </a:lnSpc>
              <a:defRPr/>
            </a:pPr>
            <a:endParaRPr lang="ru-RU" altLang="ru-RU" dirty="0">
              <a:latin typeface="+mn-lt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ru-RU" altLang="ru-RU" dirty="0">
                <a:latin typeface="+mn-lt"/>
              </a:rPr>
              <a:t>Материалы теста представляют собой буклет с 28-ю фотографиями глаз лиц разного возраста, выражающих то или иное ментальное состояние (задумчивость, грусть, гнев, страх, интерес, сожаление, беспокойство, уверенность и т.п.), которые предъявляются последовательно. Ребенку необходимо распознать ментальное состояние человека на фотографии, выбрав одно из 4-х названий состояний, которые написаны около фотографии. Правильные ответы суммировались.</a:t>
            </a:r>
          </a:p>
        </p:txBody>
      </p:sp>
      <p:pic>
        <p:nvPicPr>
          <p:cNvPr id="23556" name="Рисунок 4">
            <a:extLst>
              <a:ext uri="{FF2B5EF4-FFF2-40B4-BE49-F238E27FC236}">
                <a16:creationId xmlns:a16="http://schemas.microsoft.com/office/drawing/2014/main" id="{9F942EE8-5EBC-473F-A011-E5D7D4CE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"/>
          <a:stretch>
            <a:fillRect/>
          </a:stretch>
        </p:blipFill>
        <p:spPr bwMode="auto">
          <a:xfrm>
            <a:off x="7808913" y="912813"/>
            <a:ext cx="3732212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8496610D-8829-4FD2-9813-813398AFA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/>
              <a:t>Методы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7FE5A39-6888-4266-BA5F-9FBF554779C7}"/>
              </a:ext>
            </a:extLst>
          </p:cNvPr>
          <p:cNvSpPr txBox="1">
            <a:spLocks/>
          </p:cNvSpPr>
          <p:nvPr/>
        </p:nvSpPr>
        <p:spPr>
          <a:xfrm>
            <a:off x="400049" y="1868424"/>
            <a:ext cx="11439525" cy="3694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Методика «</a:t>
            </a:r>
            <a:r>
              <a:rPr lang="ru-RU" sz="1800" b="1" dirty="0">
                <a:solidFill>
                  <a:srgbClr val="000000"/>
                </a:solidFill>
                <a:ea typeface="Calibri" panose="020F0502020204030204" pitchFamily="34" charset="0"/>
              </a:rPr>
              <a:t>Экспресс-диагностика эмпатии</a:t>
            </a:r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» в модификации И. М. Юсупова, разработанная для оценки эмпатических переживаний у подростков и взрослых. </a:t>
            </a:r>
          </a:p>
          <a:p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Опросник содержит 36 вопросов по 6 диагностическим шкалам эмпатии, которые выражают отношение к родителям, животным, старикам, детям, героям художественных произведений, незнакомым и малознакомым людям. </a:t>
            </a:r>
          </a:p>
          <a:p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Для оценки взаимосвязей между эмпатическими способностями и социально-эмоциональной компетенцией младших подростков использовались сырые баллы опросника. 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0185AA1C-90AF-4DE2-81C5-351B62920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altLang="ru-RU"/>
          </a:p>
        </p:txBody>
      </p:sp>
      <p:sp>
        <p:nvSpPr>
          <p:cNvPr id="25603" name="TextBox 6">
            <a:extLst>
              <a:ext uri="{FF2B5EF4-FFF2-40B4-BE49-F238E27FC236}">
                <a16:creationId xmlns:a16="http://schemas.microsoft.com/office/drawing/2014/main" id="{4274B24A-9936-498A-807D-21FDDDEB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823913"/>
            <a:ext cx="11817350" cy="521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Для оценки уровня социально-эмоциональной компетентности младших подростков учителями сотрудниками лаборатории психологии развития субъекта в нормальных и посттравматических состояний ИП РАН разработан </a:t>
            </a:r>
            <a:r>
              <a:rPr lang="ru-RU" altLang="ru-RU" sz="16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«Опросник оценки социально-эмоционального развития детей младшего школьного возраста», 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состоящий из 15 утверждений (по 3 на каждый блок), направленных на оценку: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распознавания эмоций и понимания их причин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понимания ментальных состояний других людей и возможности использования их для прогнозирования поведения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понимания обмана, неверных мнений и недоразумений в социальных ситуациях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эмпатии, </a:t>
            </a:r>
            <a:r>
              <a:rPr lang="ru-RU" altLang="ru-RU" sz="1600" dirty="0" err="1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просоциального</a:t>
            </a: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поведения, понимания морально-нравственных норм и правил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развития социально-коммуникативных навыков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Педагогов просили выбрать один вариант ответа на каждое утверждение, который, по их мнению, наиболее подходит для ребенка. Использовалась 5-бальная шкала: 1 – точно нет, 2 – скорее нет, 3 – затрудняюсь ответить, 4 – скорее да и 5 – точно да. Ответы суммировались по блокам и по всей анкете. На каждого ребенка, принявшего участие в исследовании, анкету заполнял классный руководитель.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1856</Words>
  <Application>Microsoft Office PowerPoint</Application>
  <PresentationFormat>Широкоэкранный</PresentationFormat>
  <Paragraphs>77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verdana</vt:lpstr>
      <vt:lpstr>verdana</vt:lpstr>
      <vt:lpstr>Times New Roman</vt:lpstr>
      <vt:lpstr>Arial</vt:lpstr>
      <vt:lpstr>Calibri</vt:lpstr>
      <vt:lpstr>Тема Office</vt:lpstr>
      <vt:lpstr>Chart</vt:lpstr>
      <vt:lpstr>Взаимосвязь модели психического и оценки социо-эмоциональной компетентности младших подростков</vt:lpstr>
      <vt:lpstr>Социально-эмоциональная компетентность и модель психического в детском и подростковом возрастах</vt:lpstr>
      <vt:lpstr>Теоретические предпосылки</vt:lpstr>
      <vt:lpstr>Теоретические предпосылки</vt:lpstr>
      <vt:lpstr>Цель исследования, гипотезы</vt:lpstr>
      <vt:lpstr>Участники исследования</vt:lpstr>
      <vt:lpstr>Методы</vt:lpstr>
      <vt:lpstr>Методы</vt:lpstr>
      <vt:lpstr>Методы</vt:lpstr>
      <vt:lpstr>Опросник социально-эмоциональной компетентности</vt:lpstr>
      <vt:lpstr>Анализ данных</vt:lpstr>
      <vt:lpstr>Сравнение социально-эмоциональной компетентности у групп, разделенных  по успешности выполнения теста «Взгляд» (медианный критерий)</vt:lpstr>
      <vt:lpstr>Результаты исследования взаимосвязи модели психического и социально-эмоциональной компетентности </vt:lpstr>
      <vt:lpstr>Обсуждение результатов</vt:lpstr>
      <vt:lpstr>Обсуждение результатов</vt:lpstr>
      <vt:lpstr>Выводы</vt:lpstr>
      <vt:lpstr>Список публикаций по теме за 2021 г.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Евгения Лебедева</cp:lastModifiedBy>
  <cp:revision>54</cp:revision>
  <dcterms:created xsi:type="dcterms:W3CDTF">2021-02-03T09:12:52Z</dcterms:created>
  <dcterms:modified xsi:type="dcterms:W3CDTF">2022-02-24T12:05:31Z</dcterms:modified>
</cp:coreProperties>
</file>