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94" r:id="rId15"/>
    <p:sldId id="295" r:id="rId16"/>
    <p:sldId id="296" r:id="rId17"/>
    <p:sldId id="297" r:id="rId18"/>
    <p:sldId id="298" r:id="rId19"/>
    <p:sldId id="27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-436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91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21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17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84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76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52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67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58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891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72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CA9C-BA60-41AE-AAA9-CF5277FBC53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63D5-1B1A-4E20-A7DA-F9C590E7BA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8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202" y="1188720"/>
            <a:ext cx="113950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психофизиологической проблеме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1115" y="3085078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И.О. Александров, </a:t>
            </a:r>
            <a:r>
              <a:rPr lang="ru-RU" altLang="ru-RU" sz="2200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дпсхн</a:t>
            </a:r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.,</a:t>
            </a:r>
          </a:p>
          <a:p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Н.Е. Максимова, </a:t>
            </a:r>
            <a:r>
              <a:rPr lang="ru-RU" altLang="ru-RU" sz="2200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кпсхн</a:t>
            </a:r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.,</a:t>
            </a:r>
          </a:p>
          <a:p>
            <a:endParaRPr lang="ru-RU" altLang="ru-RU" sz="2200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Институт психологии РАН</a:t>
            </a:r>
          </a:p>
          <a:p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Лаборатория психофизиологии</a:t>
            </a:r>
          </a:p>
          <a:p>
            <a:r>
              <a:rPr lang="ru-RU" altLang="ru-RU" sz="22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им. В.Б. Швыркова</a:t>
            </a:r>
            <a:endParaRPr lang="ru-RU" altLang="ru-RU" sz="2200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2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0193"/>
            <a:ext cx="1180070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Психологическое взаимодействие и его атрибуты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Информационность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продуктов взаимодействия на полюсе субъекта и полюсе объекта находятся в отношении подобия (гомоморфизма).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Сигнальность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цикла взаимодействия и цикла взаимодействия не тождественны. Модель есть информационный эквивалент цикла взаимодействия,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взаимодействия и реализующееся взаимодействие содержат ключевой признак (сигнал, знак, метку) именно данной модели взаимодействия и реализующегося взаимодействия, например, продукт взаимодействия на полюсе объекта –результат взаимодействия.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 Предметность. 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Интенциональность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направленность на определенный объект или на определенного субъекта.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Социальность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Формирование, актуализация модели взаимодействия и реализация цикла взаимодействия требуют включенности в актуальную или виртуальную социальную коммуникацию. (Феномен антропоморфизации любых объектов предметных областей).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324332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1541"/>
            <a:ext cx="1161957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 А. Пономарев: формулировка психофизиологической проблемы.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аналог психофизической проблемы может быть представлен…. как проблема отношения модели к моделирующей системе” [Пономарев Я.А. Методологическое введение в психологию. М.: Наука, 1983., с. 100].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формулировке совершен переход от психофизической к психофизиологической проблеме.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психофизиологической проблемы и ее решение и выражаются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соотношением информационных моделей психологического взаимодействия и нейродинамического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субстрата, фиксирующего информационную модель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(моделирующей системы).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моделях фиксируются не объекты внешней среды, а взаимодействия с ними! Это не объективная репрезентация мира, а «субъективная» фиксация истории взаимодействий с объектами.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решение психофизиологической проблемы может быть использовано как образец для онтологического решения психосоциальной (или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социопсихологической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проблемы. Эти проблемы входят как составляющие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мультидисциплинарные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биологического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социопсихоорганизмической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онтологического решения этих проблем радикально изменяет их статус.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психофизиологической проблемы может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этап “двойственности” психологии, редукции ее предмета либо к области биологических, либо социальных наук [Ломов Б.Ф. Проблема социального и биологического в психологии // Биологическое и социальное в развитии человека. М.: Наука, 1977. с. 35],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848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05" y="25360"/>
            <a:ext cx="12224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В.Б. Швырков: операционализованное решение психофизиологической проблемы.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предпосылок этого решения выделим две: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представление о поведенческом акте как цикле взаимодействия с объектами, направленном на достижение результата (изменением среды, которое завершает данный цикл взаимодействия и обеспечивает возможность перехода к следующему циклу взаимодействия с объектами среды.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установление специализации нейронов относительно конкретных поведенческих актов (циклов взаимодействия с объектами.                                                                                                   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21" y="2805816"/>
            <a:ext cx="3982898" cy="37723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25080" y="293711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Активность нейронов в поведении при  обнаружении порогового светового сигнала кроликом.</a:t>
            </a:r>
          </a:p>
          <a:p>
            <a:endParaRPr lang="ru-RU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Активация нейрона, специализированного относительно поведенческого акта ожидания предъявления сигнала («моторная» область коры).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Активация нейрона, специализированного относительно поведенческого акта получения пищи (после правильного обнаружения сигнала,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(«зрительная» область коры).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60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654" y="702436"/>
            <a:ext cx="1157004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психофизиологической проблемы, предложенное В.Б. Швырковым,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группы специализированных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нейронов аккумулируют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&lt;модели&gt; адаптивных поведенческих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(= циклов информационного взаимодействия с объектами среды),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множество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«нервно-психическую память» (Швырков, 1988, с. 138).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таком случае,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мозговой активности отражается не «внешний мир», а соотношения конкретного организма с внешним миром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(Швырков, 1988, с. 137), ср. со следствием решения, предложенного Пономаревым.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операционализованное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психофизиологической проблемы находится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точном соответствии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решением психофизиологической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которое было предложено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Пономаревым, хотя оно и построено независимо от этого общего решения. Моделирующей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в формулировке Я.А. Пономарева соответствуют группы специализированных нейронов, а моделям — свойства этих групп аккумулировать и воспроизводить (актуализировать)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циклы психологического взаимодействия с окружением.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решение открывает возможность исследования организации моделей взаимодействия как свойств групп специализированных нейронов и семантики этих моделей как фиксированных в них содержательных характеристик психологических взаимодействий.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30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624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Операционализация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конструкта «психологическое взаимодействие»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понятий «мир», «культура», «среда», «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окруженне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недостаточно определенных, препятствует операционализации «психологического взаимодействия.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положений системно-эволюционного подхода П. К. Анохина – В. Б. Швыркова и концепции Я. А. Пономарева было введено представление об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институционализированной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предметной области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которой входят не только объекты, артефакты, отношения между ними, кодифицированные и имплицитные правила их производства, воспроизводства и использования, но и определенная социальная общность, члены которой, являясь носителями специфических ценностей,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правил, норм поведения,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 и статусов, образуют институализированное сообщество. Члены институализированного сообщества взаимодействуют с «предметным» содержанием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институционализированной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предметной области и друг с другом.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конструкта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институционализированной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предметной области по определению связывает в единое системное целое носителей концептуального содержания, их социальные качества (роли, статусы), индивидуальные психологические свойства (ценностные ориентации и т. п.), собственно «культурные составляющие» – объекты, артефакты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формы взаимодействий (коммуникаций) как внутри институционализированной предметной области, так и с другими областями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78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707" y="98855"/>
            <a:ext cx="11615351" cy="7601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Конкретная информационная модель цикла психологического взаимодействия представлена группой нейронов с общей для этой группы специализацией относительно конкретного цикла взаимодействия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институционализированной предметной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областью и представляет собой компонент психологической структуры.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институционализированного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сообщества – носитель совокупности информационных моделей психологических взаимодействий со всеми составляющими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предметной области, включая других членов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институционализированного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сообщества.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Носителем полного набора информационных моделей психологических взаимодействий в определённой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предметной области может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быть только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сообщество, а не отдельные индивиды. Вся совокупность таких моделей, распределённая на членах этого сообщества, может быть обозначена как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кросс-индивидуальная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институционализированная психологическая структура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взаимодействующих членов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данного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институционализированного сообщества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носителем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кросс-индивидуальной психологической структуры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(подмножества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моделей,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зафиксированных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группах специализированных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нейронов), распределенной на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коммуницирующих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членах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институционализированного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сообщества.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Именно общность кросс-индивидуальных психологических структур,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принадлежащие разным индивидам,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взаимоподобние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гомоморфизм их организаций, обеспечивает возможность коммуникации, продуктивность совместной деятельности, взаимопонимание и т.п.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394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779925"/>
            <a:ext cx="6783590" cy="361997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70670" y="424417"/>
            <a:ext cx="9877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организации кросс-индивидуальной психологической структуры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7472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444" y="3569201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1 (впервые встретились) находились в непосредственном общении. 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2. Инструкция: скрытый партнер – человек, в действительности это был человек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3. Инструкция:  скрытый партнер – компьютерная программа, в действительности это был человек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4 и по инструкции, и в действительности партнером была программа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5. Инструкция: скрытый партнер – человек, в действительности это была программа</a:t>
            </a: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096000" y="324186"/>
            <a:ext cx="5865340" cy="4830939"/>
            <a:chOff x="6096000" y="324186"/>
            <a:chExt cx="5865340" cy="4830939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53156"/>
              <a:ext cx="2841969" cy="4772997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22368" y="324186"/>
              <a:ext cx="2638972" cy="4830939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0" y="163453"/>
            <a:ext cx="6096000" cy="12390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33145" marR="0" indent="-103314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– количество отношений следования, связывающих компоненты в стратегии.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 – количество компонентов, составляющих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кросс-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индивидуальную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психологическую структуру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83179" y="5344828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Самая высокая степень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антропоморфизации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невидимого партнера – в играх с компьютером, при проигрышах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Невидимому партнеру – и человеку и компьютеру приписывается способность к оценке самого игрока.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137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20970"/>
            <a:ext cx="11516497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основании предложенного решения психофизиологической проблемы может быть дано определение предмета психологии, которое фиксирует содержательную специфику психологической науки, связывает ее с циклом наук о живом (биологических и социальных), обосновывает возможность построения эмпирически проверяемых гипотез об онтологическом статусе психологических конструктов.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конструкты рассмотренного решения психофизиологической проблемы,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операционализованы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эмпирических исследований доступны: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== соответствие между характеристиками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(циклов взаимодействия индивида с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институционализированной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предметной областью)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организацией множеств информационных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целостной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структуры и как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нейронов с определенными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специализациями;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свойства субстрата информационных моделей – процессов формирования специализации совокупностей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нейронов;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информационной моделей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циклов психологического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организация компонентов психологической структуры, возможностей и характеристик взаимодействий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между компонентами;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процессы дифференциации организации компонентов психологических структур;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== организация и процессы формирования психологических структур, включая кросс-индивидуальные;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Рассмотренное решение психофизиологической проблемы согласуется 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решениями других фундаментальных проблем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(соотношения биологического и социального,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социопсихоорганизмической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пр.).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312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054" y="1749166"/>
            <a:ext cx="8066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 ЗА   ВНИМАНИЕ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34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492" y="143687"/>
            <a:ext cx="1133777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Варианты понимания психофизиологической проблемы в научном сообществе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Сопоставление психологии и физиологии (тавтология).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Локальная проблема конкретной дисциплины (психофизиологии).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Пограничная проблема для психологии и (</a:t>
            </a:r>
            <a:r>
              <a:rPr lang="ru-RU" altLang="ru-RU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нейро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)физиологии.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Часть научного сообщества не различает </a:t>
            </a:r>
            <a:r>
              <a:rPr lang="ru-RU" altLang="ru-RU" sz="2000" b="1" i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психофизиологическую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и </a:t>
            </a:r>
            <a:r>
              <a:rPr lang="ru-RU" altLang="ru-RU" sz="2000" b="1" i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психофизическую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проблемы.</a:t>
            </a:r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«Психофизическая проблема» </a:t>
            </a:r>
            <a:r>
              <a:rPr lang="en-US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EQV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en-US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Mind-body problem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 </a:t>
            </a:r>
            <a:r>
              <a:rPr lang="en-US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EQV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Проблема «души и тела».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они разрабатываются в 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философии (философской гносеологии), 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в философии сознания, 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в </a:t>
            </a:r>
            <a:r>
              <a:rPr lang="ru-RU" altLang="ru-RU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нейрофилософии</a:t>
            </a:r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40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294" y="113253"/>
            <a:ext cx="1051005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Значение психофизиологической проблемы и ее решения для психологии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Одна из фундаментальных проблем психологии, которая касается определения предмета психологии.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Это важно для психологии как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целостной суверенной дисциплины, но не изолированной от общенаучного контекста.</a:t>
            </a:r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= Возможность </a:t>
            </a:r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формулировки гипотез об атрибутах предмета исследования, проверяемых, доступных опровержению в эмпирическом исследовании. 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Операционализация атрибутов предмета исследования, обеспечение исследования методиками, обладающими </a:t>
            </a:r>
            <a:r>
              <a:rPr lang="ru-RU" altLang="ru-RU" b="1" dirty="0" err="1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конструктной</a:t>
            </a:r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валидностью</a:t>
            </a:r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т.е. измеряющими свойства объекта исследования, которые соответствуют атрибутам предмета исследования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= Доказуемость онтологического статуса предмета исследования, основных конструктов в каждом психологическом исследовании. </a:t>
            </a:r>
          </a:p>
          <a:p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(Призывы Леонтьева, Выготского, примеры 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попыток доказательства </a:t>
            </a:r>
            <a:r>
              <a:rPr lang="ru-RU" altLang="ru-RU" b="1" dirty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онтологического статуса конструктов, не обеспеченные решением психофизиологической проблемы)</a:t>
            </a: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30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938"/>
            <a:ext cx="1219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Истоки проблемы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Фундаментальный постулат Декарта о </a:t>
            </a:r>
            <a:r>
              <a:rPr lang="ru-RU" altLang="ru-RU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дуальности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мира, души и тела (продолжение идей Франсиско </a:t>
            </a:r>
            <a:r>
              <a:rPr lang="ru-RU" altLang="ru-RU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Суареса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?).</a:t>
            </a:r>
          </a:p>
          <a:p>
            <a:r>
              <a:rPr lang="ru-RU" altLang="ru-RU" b="1" u="sng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Психофизическая проблема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Декарта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нематериальной души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000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основные варианта решения психофизической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психофизический параллелизм,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психофизическое взаимодействие (Дж.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Экклз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психофизическое тождество,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психофизическое единство (Н.И.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Чуприкова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Аристотель, Спиноза).</a:t>
            </a: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преодоления:</a:t>
            </a: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Эпифеноменализм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Редукция к физиологии (вариант «психофизического тождества»)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словаря для перевода языков физиологии </a:t>
            </a:r>
            <a:r>
              <a:rPr lang="ru-RU" sz="2400" b="1" dirty="0" smtClean="0"/>
              <a:t>↔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включение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процесса в единый психофизиологический процесс. «Диалектическая психология,-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смешивает психические процессы и физиологические, она признает несводимое качественное своеобразие психики, она утверждает только, что психофизиологические процессы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Пономарев (</a:t>
            </a:r>
            <a:r>
              <a:rPr lang="ru-RU" alt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Бир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суть психофизической проблемы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сущностей, которые должны как-то соотноситься – и есть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древний эпистемологический миф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altLang="ru-RU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и философские трудности взаимодействия протяженного тела и разума, идеального и материального, не имеющего протяженности (близко к этой формулировке рассуждал и Петр Яковлевич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Гальперин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273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096" y="109216"/>
            <a:ext cx="1183016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Онтологический и гносеологический аспекты рассмотрения проблемы</a:t>
            </a: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«Требова­ния эти заключаются в том, чтобы не выводить психическое как идеальное за пределы материального мира, не допускать обособления идеального от материального и внешнего дуалистического противопоставления одного другому».</a:t>
            </a:r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С.Л. Рубинштейн. Принципы и пути развития психологии. Изд-во АН СССР, 1959. С. 8.</a:t>
            </a:r>
          </a:p>
          <a:p>
            <a:endParaRPr lang="ru-RU" altLang="ru-RU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Смешение двух аспектов, гносеологического (философско-познавательного) и онтологического (конкретно-научного). Гносеологическое сопоставление включалось в сопоставление онтологическое.</a:t>
            </a: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Сопоставление «идеального» и «материального». «Бессмысленность поиска конкретно-научного решения психофизической проблемы» (Я.А. Пономарев).</a:t>
            </a:r>
          </a:p>
          <a:p>
            <a:endParaRPr lang="ru-RU" altLang="ru-RU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Психофизическая проблема является проблемой донаучной, </a:t>
            </a:r>
            <a:r>
              <a:rPr lang="ru-RU" altLang="ru-RU" b="1" dirty="0" err="1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псевдопроблемой</a:t>
            </a:r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которая должна быть снята, разрушена.</a:t>
            </a:r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(Пономарев)</a:t>
            </a:r>
          </a:p>
          <a:p>
            <a:endParaRPr lang="ru-RU" altLang="ru-RU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Это проблема философская, проблема философской эпистемологии – проблемы соотношения оригинала и копии, копии как отражения оригинала, первичности оригинала по отношению к копии («основной философский вопрос»).</a:t>
            </a:r>
          </a:p>
          <a:p>
            <a:endParaRPr lang="ru-RU" altLang="ru-RU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</a:t>
            </a:r>
            <a:r>
              <a:rPr lang="en-US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Mind-Body Problem</a:t>
            </a:r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», современное наименование картезианской психофизической проблемы.</a:t>
            </a:r>
          </a:p>
          <a:p>
            <a:r>
              <a:rPr lang="ru-RU" altLang="ru-RU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Это проблема философская, не выходящая за рамки гносеологии (эпистемологии).</a:t>
            </a:r>
          </a:p>
          <a:p>
            <a:r>
              <a:rPr lang="ru-RU" altLang="ru-RU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69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49629"/>
            <a:ext cx="1103930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решения психофизиологической проблемы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критерии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Рассмотрение проблемы в онтологическом аспекте.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Согласованность (достижимость согласования) с решениями других фундаментальных проблем психологии (соотношения биологического и социального, социо-психологической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социопсихоорганизмической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и пр.).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Операционализуемость всех составляющих решения.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strike="sngStrik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79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3626" y="708952"/>
            <a:ext cx="8336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ru-RU" altLang="ru-RU" b="1" dirty="0" smtClean="0">
              <a:solidFill>
                <a:srgbClr val="40404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5360"/>
            <a:ext cx="1205345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решения проблемы: объяснительные принципы</a:t>
            </a:r>
          </a:p>
          <a:p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приведенные принципы согласуются с селективистской теорией эволюции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 взаимодействия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(Я.А. Пономарев).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Неразделимость процессов взаимодействия и развития: взаимодействие возможно только как развитие, а «развитие — способ существования системы взаимодействующих систем, связанный с образованием качественно новых... структур...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развивающего эффекта взаимодействия» (Пономарев, 1983, с. 14).</a:t>
            </a: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детерминации (в эволюционной версии,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селективистская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эволюции).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Селективистская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эволюции – непрекращающийся процесс порождения новообразований на основе неизбежных ошибок при ауторепликации и отбора на множестве сформированных реплик вариантов, обладающих адаптивностью.</a:t>
            </a:r>
          </a:p>
          <a:p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Принцип системности (в абстрактно-аналитической версии – П.К. Анохин, Я.А. Пономарев).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отличии от «конкретно-синкретической» версии (в которой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объекты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рассмотрены как системы), системы рассматриваются как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класс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объектов.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П.К. Анохин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«Системой можно назвать только такой комплекс избирательно вовлеченных компонентов, у которых взаимодействие и взаимоотношения принимают характер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взаимоСОдействия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на получение фокусированного полезного результата». 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Я.А. Пономарев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эта версия «опирается на принцип взаимодействия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развития…выявляет генезис событий»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Принцип активности (П.К. Анохин, Я.А. Пономарев).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активности основан на свойстве систем фиксировать информационные модели взаимодействий в форме, которая допускает воспроизведение взаимодействия (Анохин, 1963, 1975, 1978; Пономарев, 1983).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представляют собой зафиксированные («аккумулированные») модели взаимодействий, которые могут актуализироваться, что проявляется в активной и целенаправленной деятельности индивида.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71400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понятия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Взаимодействие.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принципа «взаимодействия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развития» следует, что взаимодействие ведет к развитию, что взаимодействие – развивающее.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взаимодействия, то есть изменения структурной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 полюсе объекта» (окружения, предметной области) и на «полюсе субъекта» (формирование новых моделей взаимодействия).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– не последовательность кау­зальных инструктивных воздействий, это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взаимосогласование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состояний,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«превращения» взаимо­действующих объектов в другие формы, их трансформация.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ведет к порождению новообразований.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Квантовая механика: «На взаимодействия правильнее смотреть не как на силы, а как на превращения 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представляет собой целостный цикл, составляющие которого не существуют отдельно друг от друга.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Взаимодействие/развитие - фундаментальный процесс селективной эволюции, в этом процессе формируются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структуры, которые фиксируют продукты совершенных взаимодействий, ко­торые служат предковыми формами для последующих взаимодействий. Эти структуры – модели взаимодействий, совершенных и потенциально возможных.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88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192" y="969683"/>
            <a:ext cx="1075709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Модель.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объект в структуре которого зафиксирована копия некоторого оригинала.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оригиналом (моделируемым объектом) и его моделью существует отношение подобия.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отношение подобия =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гомоморфизм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отличии от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морфизма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не абсолютное, а избирательное подобие (М.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Вартофский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отличии от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отношение подобия асимметрично.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гомоморфного подобия «модель-копия»: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 (последовательность аминокислотных остатков) – информационная модель для построения белка в определенной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«модель» появляется в работах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Н.А. Бернштейна как «модель потребного будущего»,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П.К. Анохина как «акцептор результата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Я.А. Пономарева как «модель взаимодействия».</a:t>
            </a:r>
          </a:p>
        </p:txBody>
      </p:sp>
    </p:spTree>
    <p:extLst>
      <p:ext uri="{BB962C8B-B14F-4D97-AF65-F5344CB8AC3E}">
        <p14:creationId xmlns:p14="http://schemas.microsoft.com/office/powerpoint/2010/main" xmlns="" val="1770825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4894</TotalTime>
  <Words>2421</Words>
  <Application>Microsoft Office PowerPoint</Application>
  <PresentationFormat>Произвольный</PresentationFormat>
  <Paragraphs>235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lenovo-2</dc:creator>
  <cp:lastModifiedBy>Microsoft</cp:lastModifiedBy>
  <cp:revision>104</cp:revision>
  <dcterms:created xsi:type="dcterms:W3CDTF">2022-04-14T08:05:24Z</dcterms:created>
  <dcterms:modified xsi:type="dcterms:W3CDTF">2022-04-20T16:29:40Z</dcterms:modified>
</cp:coreProperties>
</file>