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4"/>
  </p:notesMasterIdLst>
  <p:sldIdLst>
    <p:sldId id="256" r:id="rId2"/>
    <p:sldId id="269" r:id="rId3"/>
    <p:sldId id="306" r:id="rId4"/>
    <p:sldId id="258" r:id="rId5"/>
    <p:sldId id="312" r:id="rId6"/>
    <p:sldId id="311" r:id="rId7"/>
    <p:sldId id="307" r:id="rId8"/>
    <p:sldId id="309" r:id="rId9"/>
    <p:sldId id="308" r:id="rId10"/>
    <p:sldId id="310" r:id="rId11"/>
    <p:sldId id="313" r:id="rId12"/>
    <p:sldId id="272" r:id="rId13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5"/>
      <p:bold r:id="rId16"/>
      <p:italic r:id="rId17"/>
      <p:boldItalic r:id="rId18"/>
    </p:embeddedFont>
    <p:embeddedFont>
      <p:font typeface="Open Sans ExtraBold" panose="020B0906030804020204" pitchFamily="34" charset="0"/>
      <p:bold r:id="rId19"/>
      <p:boldItalic r:id="rId20"/>
    </p:embeddedFont>
    <p:embeddedFont>
      <p:font typeface="Open Sans SemiBold" panose="020B070603080402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1556ED5-2025-4074-88E0-D69F9317E04A}">
  <a:tblStyle styleId="{41556ED5-2025-4074-88E0-D69F9317E04A}" styleName="Table_0">
    <a:wholeTbl>
      <a:tcTxStyle b="off" i="off">
        <a:font>
          <a:latin typeface="Arial"/>
          <a:ea typeface="Arial"/>
          <a:cs typeface="Arial"/>
        </a:font>
        <a:srgbClr val="3A3737"/>
      </a:tcTxStyle>
      <a:tcStyle>
        <a:tcBdr>
          <a:left>
            <a:ln w="12700" cap="flat" cmpd="sng">
              <a:solidFill>
                <a:srgbClr val="3A3737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3A3737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3A3737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3A3737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3A3737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3A3737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432CCC3-E9C2-482B-BE19-C29BFDE02F1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1cf7292464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1cf7292464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12126a3bec9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12126a3bec9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898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12126a3bec9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12126a3bec9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133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1050;g12126a3bec9_0_44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1" name="Google Shape;1051;g12126a3bec9_0_44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12126a3bec9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12126a3bec9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12126a3bec9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12126a3bec9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2696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11fba705b9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11fba705b9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12126a3bec9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12126a3bec9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734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11fba705b9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11fba705b9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6268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12126a3bec9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12126a3bec9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3071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12126a3bec9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12126a3bec9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6844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12126a3bec9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12126a3bec9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0541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877700" y="773225"/>
            <a:ext cx="4704000" cy="30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Open Sans ExtraBold"/>
              <a:buNone/>
              <a:defRPr sz="4800"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Open Sans ExtraBold"/>
              <a:buNone/>
              <a:defRPr sz="5200"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Open Sans ExtraBold"/>
              <a:buNone/>
              <a:defRPr sz="5200"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Open Sans ExtraBold"/>
              <a:buNone/>
              <a:defRPr sz="5200"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Open Sans ExtraBold"/>
              <a:buNone/>
              <a:defRPr sz="5200"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Open Sans ExtraBold"/>
              <a:buNone/>
              <a:defRPr sz="5200"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Open Sans ExtraBold"/>
              <a:buNone/>
              <a:defRPr sz="5200"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Open Sans ExtraBold"/>
              <a:buNone/>
              <a:defRPr sz="5200"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Open Sans ExtraBold"/>
              <a:buNone/>
              <a:defRPr sz="5200"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877700" y="3840451"/>
            <a:ext cx="4704000" cy="4095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1966907" y="-8"/>
            <a:ext cx="3207633" cy="2768282"/>
            <a:chOff x="-1966907" y="-8"/>
            <a:chExt cx="3207633" cy="2768282"/>
          </a:xfrm>
        </p:grpSpPr>
        <p:sp>
          <p:nvSpPr>
            <p:cNvPr id="12" name="Google Shape;12;p2"/>
            <p:cNvSpPr/>
            <p:nvPr/>
          </p:nvSpPr>
          <p:spPr>
            <a:xfrm rot="3615789" flipH="1">
              <a:off x="731423" y="405670"/>
              <a:ext cx="46341" cy="34461"/>
            </a:xfrm>
            <a:custGeom>
              <a:avLst/>
              <a:gdLst/>
              <a:ahLst/>
              <a:cxnLst/>
              <a:rect l="l" t="t" r="r" b="b"/>
              <a:pathLst>
                <a:path w="511" h="380" extrusionOk="0">
                  <a:moveTo>
                    <a:pt x="442" y="0"/>
                  </a:moveTo>
                  <a:cubicBezTo>
                    <a:pt x="442" y="0"/>
                    <a:pt x="283" y="97"/>
                    <a:pt x="0" y="269"/>
                  </a:cubicBezTo>
                  <a:lnTo>
                    <a:pt x="76" y="380"/>
                  </a:lnTo>
                  <a:cubicBezTo>
                    <a:pt x="345" y="207"/>
                    <a:pt x="504" y="118"/>
                    <a:pt x="510" y="118"/>
                  </a:cubicBezTo>
                  <a:lnTo>
                    <a:pt x="4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3615789" flipH="1">
              <a:off x="-1163089" y="-5924"/>
              <a:ext cx="1599997" cy="2780112"/>
            </a:xfrm>
            <a:custGeom>
              <a:avLst/>
              <a:gdLst/>
              <a:ahLst/>
              <a:cxnLst/>
              <a:rect l="l" t="t" r="r" b="b"/>
              <a:pathLst>
                <a:path w="17643" h="30656" extrusionOk="0">
                  <a:moveTo>
                    <a:pt x="10822" y="0"/>
                  </a:moveTo>
                  <a:cubicBezTo>
                    <a:pt x="10546" y="186"/>
                    <a:pt x="10270" y="379"/>
                    <a:pt x="10001" y="579"/>
                  </a:cubicBezTo>
                  <a:lnTo>
                    <a:pt x="10077" y="690"/>
                  </a:lnTo>
                  <a:cubicBezTo>
                    <a:pt x="10353" y="490"/>
                    <a:pt x="10629" y="297"/>
                    <a:pt x="10898" y="110"/>
                  </a:cubicBezTo>
                  <a:lnTo>
                    <a:pt x="10822" y="0"/>
                  </a:lnTo>
                  <a:close/>
                  <a:moveTo>
                    <a:pt x="9201" y="1186"/>
                  </a:moveTo>
                  <a:cubicBezTo>
                    <a:pt x="8939" y="1393"/>
                    <a:pt x="8677" y="1607"/>
                    <a:pt x="8422" y="1821"/>
                  </a:cubicBezTo>
                  <a:lnTo>
                    <a:pt x="8504" y="1924"/>
                  </a:lnTo>
                  <a:cubicBezTo>
                    <a:pt x="8760" y="1710"/>
                    <a:pt x="9022" y="1504"/>
                    <a:pt x="9284" y="1297"/>
                  </a:cubicBezTo>
                  <a:lnTo>
                    <a:pt x="9201" y="1186"/>
                  </a:lnTo>
                  <a:close/>
                  <a:moveTo>
                    <a:pt x="7656" y="2476"/>
                  </a:moveTo>
                  <a:cubicBezTo>
                    <a:pt x="7408" y="2704"/>
                    <a:pt x="7160" y="2931"/>
                    <a:pt x="6918" y="3159"/>
                  </a:cubicBezTo>
                  <a:lnTo>
                    <a:pt x="7015" y="3255"/>
                  </a:lnTo>
                  <a:cubicBezTo>
                    <a:pt x="7249" y="3028"/>
                    <a:pt x="7497" y="2800"/>
                    <a:pt x="7746" y="2579"/>
                  </a:cubicBezTo>
                  <a:lnTo>
                    <a:pt x="7656" y="2476"/>
                  </a:lnTo>
                  <a:close/>
                  <a:moveTo>
                    <a:pt x="6201" y="3862"/>
                  </a:moveTo>
                  <a:cubicBezTo>
                    <a:pt x="5966" y="4104"/>
                    <a:pt x="5732" y="4345"/>
                    <a:pt x="5511" y="4593"/>
                  </a:cubicBezTo>
                  <a:lnTo>
                    <a:pt x="5608" y="4683"/>
                  </a:lnTo>
                  <a:cubicBezTo>
                    <a:pt x="5835" y="4442"/>
                    <a:pt x="6063" y="4193"/>
                    <a:pt x="6297" y="3959"/>
                  </a:cubicBezTo>
                  <a:lnTo>
                    <a:pt x="6201" y="3862"/>
                  </a:lnTo>
                  <a:close/>
                  <a:moveTo>
                    <a:pt x="4842" y="5345"/>
                  </a:moveTo>
                  <a:cubicBezTo>
                    <a:pt x="4628" y="5600"/>
                    <a:pt x="4415" y="5862"/>
                    <a:pt x="4208" y="6124"/>
                  </a:cubicBezTo>
                  <a:lnTo>
                    <a:pt x="4318" y="6207"/>
                  </a:lnTo>
                  <a:cubicBezTo>
                    <a:pt x="4518" y="5952"/>
                    <a:pt x="4732" y="5690"/>
                    <a:pt x="4946" y="5435"/>
                  </a:cubicBezTo>
                  <a:lnTo>
                    <a:pt x="4842" y="5345"/>
                  </a:lnTo>
                  <a:close/>
                  <a:moveTo>
                    <a:pt x="3608" y="6924"/>
                  </a:moveTo>
                  <a:cubicBezTo>
                    <a:pt x="3408" y="7200"/>
                    <a:pt x="3215" y="7476"/>
                    <a:pt x="3035" y="7752"/>
                  </a:cubicBezTo>
                  <a:lnTo>
                    <a:pt x="3146" y="7828"/>
                  </a:lnTo>
                  <a:cubicBezTo>
                    <a:pt x="3325" y="7552"/>
                    <a:pt x="3518" y="7276"/>
                    <a:pt x="3711" y="7007"/>
                  </a:cubicBezTo>
                  <a:lnTo>
                    <a:pt x="3608" y="6924"/>
                  </a:lnTo>
                  <a:close/>
                  <a:moveTo>
                    <a:pt x="2504" y="8607"/>
                  </a:moveTo>
                  <a:cubicBezTo>
                    <a:pt x="2332" y="8897"/>
                    <a:pt x="2166" y="9193"/>
                    <a:pt x="2015" y="9483"/>
                  </a:cubicBezTo>
                  <a:lnTo>
                    <a:pt x="2132" y="9545"/>
                  </a:lnTo>
                  <a:cubicBezTo>
                    <a:pt x="2284" y="9255"/>
                    <a:pt x="2449" y="8966"/>
                    <a:pt x="2621" y="8676"/>
                  </a:cubicBezTo>
                  <a:lnTo>
                    <a:pt x="2504" y="8607"/>
                  </a:lnTo>
                  <a:close/>
                  <a:moveTo>
                    <a:pt x="1566" y="10386"/>
                  </a:moveTo>
                  <a:cubicBezTo>
                    <a:pt x="1428" y="10690"/>
                    <a:pt x="1290" y="11000"/>
                    <a:pt x="1173" y="11311"/>
                  </a:cubicBezTo>
                  <a:lnTo>
                    <a:pt x="1297" y="11359"/>
                  </a:lnTo>
                  <a:cubicBezTo>
                    <a:pt x="1415" y="11055"/>
                    <a:pt x="1546" y="10745"/>
                    <a:pt x="1690" y="10442"/>
                  </a:cubicBezTo>
                  <a:lnTo>
                    <a:pt x="1566" y="10386"/>
                  </a:lnTo>
                  <a:close/>
                  <a:moveTo>
                    <a:pt x="828" y="12255"/>
                  </a:moveTo>
                  <a:cubicBezTo>
                    <a:pt x="718" y="12573"/>
                    <a:pt x="621" y="12897"/>
                    <a:pt x="539" y="13214"/>
                  </a:cubicBezTo>
                  <a:lnTo>
                    <a:pt x="670" y="13249"/>
                  </a:lnTo>
                  <a:cubicBezTo>
                    <a:pt x="752" y="12931"/>
                    <a:pt x="849" y="12614"/>
                    <a:pt x="953" y="12297"/>
                  </a:cubicBezTo>
                  <a:lnTo>
                    <a:pt x="828" y="12255"/>
                  </a:lnTo>
                  <a:close/>
                  <a:moveTo>
                    <a:pt x="311" y="14193"/>
                  </a:moveTo>
                  <a:cubicBezTo>
                    <a:pt x="242" y="14524"/>
                    <a:pt x="187" y="14855"/>
                    <a:pt x="146" y="15187"/>
                  </a:cubicBezTo>
                  <a:lnTo>
                    <a:pt x="277" y="15207"/>
                  </a:lnTo>
                  <a:cubicBezTo>
                    <a:pt x="318" y="14876"/>
                    <a:pt x="373" y="14545"/>
                    <a:pt x="442" y="14221"/>
                  </a:cubicBezTo>
                  <a:lnTo>
                    <a:pt x="311" y="14193"/>
                  </a:lnTo>
                  <a:close/>
                  <a:moveTo>
                    <a:pt x="42" y="16187"/>
                  </a:moveTo>
                  <a:cubicBezTo>
                    <a:pt x="15" y="16518"/>
                    <a:pt x="1" y="16855"/>
                    <a:pt x="1" y="17193"/>
                  </a:cubicBezTo>
                  <a:lnTo>
                    <a:pt x="139" y="17193"/>
                  </a:lnTo>
                  <a:cubicBezTo>
                    <a:pt x="139" y="16862"/>
                    <a:pt x="152" y="16524"/>
                    <a:pt x="173" y="16193"/>
                  </a:cubicBezTo>
                  <a:lnTo>
                    <a:pt x="42" y="16187"/>
                  </a:lnTo>
                  <a:close/>
                  <a:moveTo>
                    <a:pt x="166" y="18187"/>
                  </a:moveTo>
                  <a:lnTo>
                    <a:pt x="28" y="18200"/>
                  </a:lnTo>
                  <a:cubicBezTo>
                    <a:pt x="49" y="18531"/>
                    <a:pt x="77" y="18869"/>
                    <a:pt x="118" y="19200"/>
                  </a:cubicBezTo>
                  <a:lnTo>
                    <a:pt x="256" y="19180"/>
                  </a:lnTo>
                  <a:cubicBezTo>
                    <a:pt x="215" y="18856"/>
                    <a:pt x="180" y="18518"/>
                    <a:pt x="166" y="18187"/>
                  </a:cubicBezTo>
                  <a:close/>
                  <a:moveTo>
                    <a:pt x="401" y="20173"/>
                  </a:moveTo>
                  <a:lnTo>
                    <a:pt x="270" y="20193"/>
                  </a:lnTo>
                  <a:cubicBezTo>
                    <a:pt x="332" y="20518"/>
                    <a:pt x="401" y="20849"/>
                    <a:pt x="484" y="21180"/>
                  </a:cubicBezTo>
                  <a:lnTo>
                    <a:pt x="615" y="21145"/>
                  </a:lnTo>
                  <a:cubicBezTo>
                    <a:pt x="532" y="20821"/>
                    <a:pt x="463" y="20490"/>
                    <a:pt x="401" y="20173"/>
                  </a:cubicBezTo>
                  <a:close/>
                  <a:moveTo>
                    <a:pt x="877" y="22104"/>
                  </a:moveTo>
                  <a:lnTo>
                    <a:pt x="752" y="22145"/>
                  </a:lnTo>
                  <a:cubicBezTo>
                    <a:pt x="828" y="22407"/>
                    <a:pt x="918" y="22669"/>
                    <a:pt x="1008" y="22931"/>
                  </a:cubicBezTo>
                  <a:cubicBezTo>
                    <a:pt x="1028" y="22987"/>
                    <a:pt x="1049" y="23042"/>
                    <a:pt x="1070" y="23097"/>
                  </a:cubicBezTo>
                  <a:lnTo>
                    <a:pt x="1194" y="23056"/>
                  </a:lnTo>
                  <a:cubicBezTo>
                    <a:pt x="1173" y="23000"/>
                    <a:pt x="1153" y="22945"/>
                    <a:pt x="1132" y="22890"/>
                  </a:cubicBezTo>
                  <a:cubicBezTo>
                    <a:pt x="1042" y="22628"/>
                    <a:pt x="959" y="22366"/>
                    <a:pt x="877" y="22104"/>
                  </a:cubicBezTo>
                  <a:close/>
                  <a:moveTo>
                    <a:pt x="17622" y="23283"/>
                  </a:moveTo>
                  <a:lnTo>
                    <a:pt x="17491" y="23297"/>
                  </a:lnTo>
                  <a:cubicBezTo>
                    <a:pt x="17505" y="23421"/>
                    <a:pt x="17505" y="23545"/>
                    <a:pt x="17505" y="23669"/>
                  </a:cubicBezTo>
                  <a:cubicBezTo>
                    <a:pt x="17505" y="23869"/>
                    <a:pt x="17491" y="24076"/>
                    <a:pt x="17463" y="24283"/>
                  </a:cubicBezTo>
                  <a:lnTo>
                    <a:pt x="17601" y="24297"/>
                  </a:lnTo>
                  <a:cubicBezTo>
                    <a:pt x="17629" y="24090"/>
                    <a:pt x="17642" y="23876"/>
                    <a:pt x="17642" y="23669"/>
                  </a:cubicBezTo>
                  <a:cubicBezTo>
                    <a:pt x="17642" y="23538"/>
                    <a:pt x="17636" y="23414"/>
                    <a:pt x="17622" y="23283"/>
                  </a:cubicBezTo>
                  <a:close/>
                  <a:moveTo>
                    <a:pt x="1559" y="23980"/>
                  </a:moveTo>
                  <a:lnTo>
                    <a:pt x="1435" y="24035"/>
                  </a:lnTo>
                  <a:cubicBezTo>
                    <a:pt x="1566" y="24345"/>
                    <a:pt x="1711" y="24656"/>
                    <a:pt x="1849" y="24952"/>
                  </a:cubicBezTo>
                  <a:lnTo>
                    <a:pt x="1973" y="24890"/>
                  </a:lnTo>
                  <a:cubicBezTo>
                    <a:pt x="1828" y="24600"/>
                    <a:pt x="1690" y="24290"/>
                    <a:pt x="1559" y="23980"/>
                  </a:cubicBezTo>
                  <a:close/>
                  <a:moveTo>
                    <a:pt x="17242" y="25242"/>
                  </a:moveTo>
                  <a:cubicBezTo>
                    <a:pt x="17139" y="25545"/>
                    <a:pt x="17008" y="25856"/>
                    <a:pt x="16849" y="26152"/>
                  </a:cubicBezTo>
                  <a:lnTo>
                    <a:pt x="16967" y="26214"/>
                  </a:lnTo>
                  <a:cubicBezTo>
                    <a:pt x="17125" y="25911"/>
                    <a:pt x="17263" y="25594"/>
                    <a:pt x="17367" y="25283"/>
                  </a:cubicBezTo>
                  <a:lnTo>
                    <a:pt x="17242" y="25242"/>
                  </a:lnTo>
                  <a:close/>
                  <a:moveTo>
                    <a:pt x="2435" y="25773"/>
                  </a:moveTo>
                  <a:lnTo>
                    <a:pt x="2318" y="25835"/>
                  </a:lnTo>
                  <a:cubicBezTo>
                    <a:pt x="2490" y="26131"/>
                    <a:pt x="2670" y="26421"/>
                    <a:pt x="2856" y="26690"/>
                  </a:cubicBezTo>
                  <a:lnTo>
                    <a:pt x="2966" y="26614"/>
                  </a:lnTo>
                  <a:cubicBezTo>
                    <a:pt x="2780" y="26345"/>
                    <a:pt x="2608" y="26063"/>
                    <a:pt x="2435" y="25773"/>
                  </a:cubicBezTo>
                  <a:close/>
                  <a:moveTo>
                    <a:pt x="16325" y="26994"/>
                  </a:moveTo>
                  <a:cubicBezTo>
                    <a:pt x="16132" y="27256"/>
                    <a:pt x="15925" y="27518"/>
                    <a:pt x="15698" y="27759"/>
                  </a:cubicBezTo>
                  <a:lnTo>
                    <a:pt x="15794" y="27856"/>
                  </a:lnTo>
                  <a:cubicBezTo>
                    <a:pt x="16029" y="27600"/>
                    <a:pt x="16242" y="27338"/>
                    <a:pt x="16436" y="27076"/>
                  </a:cubicBezTo>
                  <a:lnTo>
                    <a:pt x="16325" y="26994"/>
                  </a:lnTo>
                  <a:close/>
                  <a:moveTo>
                    <a:pt x="3559" y="27414"/>
                  </a:moveTo>
                  <a:lnTo>
                    <a:pt x="3449" y="27504"/>
                  </a:lnTo>
                  <a:cubicBezTo>
                    <a:pt x="3663" y="27766"/>
                    <a:pt x="3890" y="28021"/>
                    <a:pt x="4125" y="28256"/>
                  </a:cubicBezTo>
                  <a:lnTo>
                    <a:pt x="4215" y="28159"/>
                  </a:lnTo>
                  <a:cubicBezTo>
                    <a:pt x="3994" y="27932"/>
                    <a:pt x="3766" y="27676"/>
                    <a:pt x="3559" y="27414"/>
                  </a:cubicBezTo>
                  <a:close/>
                  <a:moveTo>
                    <a:pt x="14973" y="28449"/>
                  </a:moveTo>
                  <a:cubicBezTo>
                    <a:pt x="14725" y="28663"/>
                    <a:pt x="14463" y="28863"/>
                    <a:pt x="14187" y="29049"/>
                  </a:cubicBezTo>
                  <a:lnTo>
                    <a:pt x="14263" y="29159"/>
                  </a:lnTo>
                  <a:cubicBezTo>
                    <a:pt x="14539" y="28973"/>
                    <a:pt x="14808" y="28766"/>
                    <a:pt x="15063" y="28552"/>
                  </a:cubicBezTo>
                  <a:lnTo>
                    <a:pt x="14973" y="28449"/>
                  </a:lnTo>
                  <a:close/>
                  <a:moveTo>
                    <a:pt x="4953" y="28828"/>
                  </a:moveTo>
                  <a:lnTo>
                    <a:pt x="4870" y="28932"/>
                  </a:lnTo>
                  <a:cubicBezTo>
                    <a:pt x="5132" y="29152"/>
                    <a:pt x="5408" y="29345"/>
                    <a:pt x="5684" y="29525"/>
                  </a:cubicBezTo>
                  <a:lnTo>
                    <a:pt x="5759" y="29407"/>
                  </a:lnTo>
                  <a:cubicBezTo>
                    <a:pt x="5484" y="29235"/>
                    <a:pt x="5215" y="29042"/>
                    <a:pt x="4953" y="28828"/>
                  </a:cubicBezTo>
                  <a:close/>
                  <a:moveTo>
                    <a:pt x="13332" y="29559"/>
                  </a:moveTo>
                  <a:cubicBezTo>
                    <a:pt x="13035" y="29718"/>
                    <a:pt x="12732" y="29856"/>
                    <a:pt x="12429" y="29973"/>
                  </a:cubicBezTo>
                  <a:lnTo>
                    <a:pt x="12477" y="30097"/>
                  </a:lnTo>
                  <a:cubicBezTo>
                    <a:pt x="12787" y="29980"/>
                    <a:pt x="13098" y="29835"/>
                    <a:pt x="13394" y="29676"/>
                  </a:cubicBezTo>
                  <a:lnTo>
                    <a:pt x="13332" y="29559"/>
                  </a:lnTo>
                  <a:close/>
                  <a:moveTo>
                    <a:pt x="6628" y="29883"/>
                  </a:moveTo>
                  <a:lnTo>
                    <a:pt x="6573" y="30001"/>
                  </a:lnTo>
                  <a:cubicBezTo>
                    <a:pt x="6884" y="30145"/>
                    <a:pt x="7201" y="30263"/>
                    <a:pt x="7518" y="30359"/>
                  </a:cubicBezTo>
                  <a:lnTo>
                    <a:pt x="7560" y="30228"/>
                  </a:lnTo>
                  <a:cubicBezTo>
                    <a:pt x="7242" y="30132"/>
                    <a:pt x="6932" y="30021"/>
                    <a:pt x="6628" y="29883"/>
                  </a:cubicBezTo>
                  <a:close/>
                  <a:moveTo>
                    <a:pt x="11477" y="30276"/>
                  </a:moveTo>
                  <a:cubicBezTo>
                    <a:pt x="11160" y="30359"/>
                    <a:pt x="10829" y="30421"/>
                    <a:pt x="10504" y="30463"/>
                  </a:cubicBezTo>
                  <a:lnTo>
                    <a:pt x="10518" y="30594"/>
                  </a:lnTo>
                  <a:cubicBezTo>
                    <a:pt x="10849" y="30552"/>
                    <a:pt x="11187" y="30490"/>
                    <a:pt x="11511" y="30407"/>
                  </a:cubicBezTo>
                  <a:lnTo>
                    <a:pt x="11477" y="30276"/>
                  </a:lnTo>
                  <a:close/>
                  <a:moveTo>
                    <a:pt x="8525" y="30442"/>
                  </a:moveTo>
                  <a:lnTo>
                    <a:pt x="8504" y="30573"/>
                  </a:lnTo>
                  <a:cubicBezTo>
                    <a:pt x="8835" y="30621"/>
                    <a:pt x="9173" y="30649"/>
                    <a:pt x="9511" y="30656"/>
                  </a:cubicBezTo>
                  <a:lnTo>
                    <a:pt x="9511" y="30518"/>
                  </a:lnTo>
                  <a:cubicBezTo>
                    <a:pt x="9180" y="30518"/>
                    <a:pt x="8849" y="30490"/>
                    <a:pt x="8525" y="30442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3615789" flipH="1">
              <a:off x="581877" y="240609"/>
              <a:ext cx="384152" cy="335271"/>
            </a:xfrm>
            <a:custGeom>
              <a:avLst/>
              <a:gdLst/>
              <a:ahLst/>
              <a:cxnLst/>
              <a:rect l="l" t="t" r="r" b="b"/>
              <a:pathLst>
                <a:path w="4236" h="3697" extrusionOk="0">
                  <a:moveTo>
                    <a:pt x="4235" y="0"/>
                  </a:moveTo>
                  <a:lnTo>
                    <a:pt x="1" y="3262"/>
                  </a:lnTo>
                  <a:lnTo>
                    <a:pt x="1545" y="3697"/>
                  </a:lnTo>
                  <a:lnTo>
                    <a:pt x="42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3615789" flipH="1">
              <a:off x="491115" y="236199"/>
              <a:ext cx="467312" cy="496060"/>
            </a:xfrm>
            <a:custGeom>
              <a:avLst/>
              <a:gdLst/>
              <a:ahLst/>
              <a:cxnLst/>
              <a:rect l="l" t="t" r="r" b="b"/>
              <a:pathLst>
                <a:path w="5153" h="5470" extrusionOk="0">
                  <a:moveTo>
                    <a:pt x="5152" y="0"/>
                  </a:moveTo>
                  <a:lnTo>
                    <a:pt x="0" y="1848"/>
                  </a:lnTo>
                  <a:lnTo>
                    <a:pt x="918" y="3262"/>
                  </a:lnTo>
                  <a:lnTo>
                    <a:pt x="4324" y="731"/>
                  </a:lnTo>
                  <a:lnTo>
                    <a:pt x="1124" y="3538"/>
                  </a:lnTo>
                  <a:lnTo>
                    <a:pt x="2518" y="5469"/>
                  </a:lnTo>
                  <a:lnTo>
                    <a:pt x="51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/>
          <p:nvPr/>
        </p:nvSpPr>
        <p:spPr>
          <a:xfrm>
            <a:off x="238987" y="2119450"/>
            <a:ext cx="409223" cy="409499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95949" y="920650"/>
            <a:ext cx="297548" cy="297748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 rot="-1074803" flipH="1">
            <a:off x="4773468" y="-874636"/>
            <a:ext cx="2830336" cy="1636727"/>
            <a:chOff x="-1966907" y="-8"/>
            <a:chExt cx="3207633" cy="2768282"/>
          </a:xfrm>
        </p:grpSpPr>
        <p:sp>
          <p:nvSpPr>
            <p:cNvPr id="19" name="Google Shape;19;p2"/>
            <p:cNvSpPr/>
            <p:nvPr/>
          </p:nvSpPr>
          <p:spPr>
            <a:xfrm rot="3615789" flipH="1">
              <a:off x="731423" y="405670"/>
              <a:ext cx="46341" cy="34461"/>
            </a:xfrm>
            <a:custGeom>
              <a:avLst/>
              <a:gdLst/>
              <a:ahLst/>
              <a:cxnLst/>
              <a:rect l="l" t="t" r="r" b="b"/>
              <a:pathLst>
                <a:path w="511" h="380" extrusionOk="0">
                  <a:moveTo>
                    <a:pt x="442" y="0"/>
                  </a:moveTo>
                  <a:cubicBezTo>
                    <a:pt x="442" y="0"/>
                    <a:pt x="283" y="97"/>
                    <a:pt x="0" y="269"/>
                  </a:cubicBezTo>
                  <a:lnTo>
                    <a:pt x="76" y="380"/>
                  </a:lnTo>
                  <a:cubicBezTo>
                    <a:pt x="345" y="207"/>
                    <a:pt x="504" y="118"/>
                    <a:pt x="510" y="118"/>
                  </a:cubicBezTo>
                  <a:lnTo>
                    <a:pt x="442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3615789" flipH="1">
              <a:off x="-1163089" y="-5924"/>
              <a:ext cx="1599997" cy="2780112"/>
            </a:xfrm>
            <a:custGeom>
              <a:avLst/>
              <a:gdLst/>
              <a:ahLst/>
              <a:cxnLst/>
              <a:rect l="l" t="t" r="r" b="b"/>
              <a:pathLst>
                <a:path w="17643" h="30656" extrusionOk="0">
                  <a:moveTo>
                    <a:pt x="10822" y="0"/>
                  </a:moveTo>
                  <a:cubicBezTo>
                    <a:pt x="10546" y="186"/>
                    <a:pt x="10270" y="379"/>
                    <a:pt x="10001" y="579"/>
                  </a:cubicBezTo>
                  <a:lnTo>
                    <a:pt x="10077" y="690"/>
                  </a:lnTo>
                  <a:cubicBezTo>
                    <a:pt x="10353" y="490"/>
                    <a:pt x="10629" y="297"/>
                    <a:pt x="10898" y="110"/>
                  </a:cubicBezTo>
                  <a:lnTo>
                    <a:pt x="10822" y="0"/>
                  </a:lnTo>
                  <a:close/>
                  <a:moveTo>
                    <a:pt x="9201" y="1186"/>
                  </a:moveTo>
                  <a:cubicBezTo>
                    <a:pt x="8939" y="1393"/>
                    <a:pt x="8677" y="1607"/>
                    <a:pt x="8422" y="1821"/>
                  </a:cubicBezTo>
                  <a:lnTo>
                    <a:pt x="8504" y="1924"/>
                  </a:lnTo>
                  <a:cubicBezTo>
                    <a:pt x="8760" y="1710"/>
                    <a:pt x="9022" y="1504"/>
                    <a:pt x="9284" y="1297"/>
                  </a:cubicBezTo>
                  <a:lnTo>
                    <a:pt x="9201" y="1186"/>
                  </a:lnTo>
                  <a:close/>
                  <a:moveTo>
                    <a:pt x="7656" y="2476"/>
                  </a:moveTo>
                  <a:cubicBezTo>
                    <a:pt x="7408" y="2704"/>
                    <a:pt x="7160" y="2931"/>
                    <a:pt x="6918" y="3159"/>
                  </a:cubicBezTo>
                  <a:lnTo>
                    <a:pt x="7015" y="3255"/>
                  </a:lnTo>
                  <a:cubicBezTo>
                    <a:pt x="7249" y="3028"/>
                    <a:pt x="7497" y="2800"/>
                    <a:pt x="7746" y="2579"/>
                  </a:cubicBezTo>
                  <a:lnTo>
                    <a:pt x="7656" y="2476"/>
                  </a:lnTo>
                  <a:close/>
                  <a:moveTo>
                    <a:pt x="6201" y="3862"/>
                  </a:moveTo>
                  <a:cubicBezTo>
                    <a:pt x="5966" y="4104"/>
                    <a:pt x="5732" y="4345"/>
                    <a:pt x="5511" y="4593"/>
                  </a:cubicBezTo>
                  <a:lnTo>
                    <a:pt x="5608" y="4683"/>
                  </a:lnTo>
                  <a:cubicBezTo>
                    <a:pt x="5835" y="4442"/>
                    <a:pt x="6063" y="4193"/>
                    <a:pt x="6297" y="3959"/>
                  </a:cubicBezTo>
                  <a:lnTo>
                    <a:pt x="6201" y="3862"/>
                  </a:lnTo>
                  <a:close/>
                  <a:moveTo>
                    <a:pt x="4842" y="5345"/>
                  </a:moveTo>
                  <a:cubicBezTo>
                    <a:pt x="4628" y="5600"/>
                    <a:pt x="4415" y="5862"/>
                    <a:pt x="4208" y="6124"/>
                  </a:cubicBezTo>
                  <a:lnTo>
                    <a:pt x="4318" y="6207"/>
                  </a:lnTo>
                  <a:cubicBezTo>
                    <a:pt x="4518" y="5952"/>
                    <a:pt x="4732" y="5690"/>
                    <a:pt x="4946" y="5435"/>
                  </a:cubicBezTo>
                  <a:lnTo>
                    <a:pt x="4842" y="5345"/>
                  </a:lnTo>
                  <a:close/>
                  <a:moveTo>
                    <a:pt x="3608" y="6924"/>
                  </a:moveTo>
                  <a:cubicBezTo>
                    <a:pt x="3408" y="7200"/>
                    <a:pt x="3215" y="7476"/>
                    <a:pt x="3035" y="7752"/>
                  </a:cubicBezTo>
                  <a:lnTo>
                    <a:pt x="3146" y="7828"/>
                  </a:lnTo>
                  <a:cubicBezTo>
                    <a:pt x="3325" y="7552"/>
                    <a:pt x="3518" y="7276"/>
                    <a:pt x="3711" y="7007"/>
                  </a:cubicBezTo>
                  <a:lnTo>
                    <a:pt x="3608" y="6924"/>
                  </a:lnTo>
                  <a:close/>
                  <a:moveTo>
                    <a:pt x="2504" y="8607"/>
                  </a:moveTo>
                  <a:cubicBezTo>
                    <a:pt x="2332" y="8897"/>
                    <a:pt x="2166" y="9193"/>
                    <a:pt x="2015" y="9483"/>
                  </a:cubicBezTo>
                  <a:lnTo>
                    <a:pt x="2132" y="9545"/>
                  </a:lnTo>
                  <a:cubicBezTo>
                    <a:pt x="2284" y="9255"/>
                    <a:pt x="2449" y="8966"/>
                    <a:pt x="2621" y="8676"/>
                  </a:cubicBezTo>
                  <a:lnTo>
                    <a:pt x="2504" y="8607"/>
                  </a:lnTo>
                  <a:close/>
                  <a:moveTo>
                    <a:pt x="1566" y="10386"/>
                  </a:moveTo>
                  <a:cubicBezTo>
                    <a:pt x="1428" y="10690"/>
                    <a:pt x="1290" y="11000"/>
                    <a:pt x="1173" y="11311"/>
                  </a:cubicBezTo>
                  <a:lnTo>
                    <a:pt x="1297" y="11359"/>
                  </a:lnTo>
                  <a:cubicBezTo>
                    <a:pt x="1415" y="11055"/>
                    <a:pt x="1546" y="10745"/>
                    <a:pt x="1690" y="10442"/>
                  </a:cubicBezTo>
                  <a:lnTo>
                    <a:pt x="1566" y="10386"/>
                  </a:lnTo>
                  <a:close/>
                  <a:moveTo>
                    <a:pt x="828" y="12255"/>
                  </a:moveTo>
                  <a:cubicBezTo>
                    <a:pt x="718" y="12573"/>
                    <a:pt x="621" y="12897"/>
                    <a:pt x="539" y="13214"/>
                  </a:cubicBezTo>
                  <a:lnTo>
                    <a:pt x="670" y="13249"/>
                  </a:lnTo>
                  <a:cubicBezTo>
                    <a:pt x="752" y="12931"/>
                    <a:pt x="849" y="12614"/>
                    <a:pt x="953" y="12297"/>
                  </a:cubicBezTo>
                  <a:lnTo>
                    <a:pt x="828" y="12255"/>
                  </a:lnTo>
                  <a:close/>
                  <a:moveTo>
                    <a:pt x="311" y="14193"/>
                  </a:moveTo>
                  <a:cubicBezTo>
                    <a:pt x="242" y="14524"/>
                    <a:pt x="187" y="14855"/>
                    <a:pt x="146" y="15187"/>
                  </a:cubicBezTo>
                  <a:lnTo>
                    <a:pt x="277" y="15207"/>
                  </a:lnTo>
                  <a:cubicBezTo>
                    <a:pt x="318" y="14876"/>
                    <a:pt x="373" y="14545"/>
                    <a:pt x="442" y="14221"/>
                  </a:cubicBezTo>
                  <a:lnTo>
                    <a:pt x="311" y="14193"/>
                  </a:lnTo>
                  <a:close/>
                  <a:moveTo>
                    <a:pt x="42" y="16187"/>
                  </a:moveTo>
                  <a:cubicBezTo>
                    <a:pt x="15" y="16518"/>
                    <a:pt x="1" y="16855"/>
                    <a:pt x="1" y="17193"/>
                  </a:cubicBezTo>
                  <a:lnTo>
                    <a:pt x="139" y="17193"/>
                  </a:lnTo>
                  <a:cubicBezTo>
                    <a:pt x="139" y="16862"/>
                    <a:pt x="152" y="16524"/>
                    <a:pt x="173" y="16193"/>
                  </a:cubicBezTo>
                  <a:lnTo>
                    <a:pt x="42" y="16187"/>
                  </a:lnTo>
                  <a:close/>
                  <a:moveTo>
                    <a:pt x="166" y="18187"/>
                  </a:moveTo>
                  <a:lnTo>
                    <a:pt x="28" y="18200"/>
                  </a:lnTo>
                  <a:cubicBezTo>
                    <a:pt x="49" y="18531"/>
                    <a:pt x="77" y="18869"/>
                    <a:pt x="118" y="19200"/>
                  </a:cubicBezTo>
                  <a:lnTo>
                    <a:pt x="256" y="19180"/>
                  </a:lnTo>
                  <a:cubicBezTo>
                    <a:pt x="215" y="18856"/>
                    <a:pt x="180" y="18518"/>
                    <a:pt x="166" y="18187"/>
                  </a:cubicBezTo>
                  <a:close/>
                  <a:moveTo>
                    <a:pt x="401" y="20173"/>
                  </a:moveTo>
                  <a:lnTo>
                    <a:pt x="270" y="20193"/>
                  </a:lnTo>
                  <a:cubicBezTo>
                    <a:pt x="332" y="20518"/>
                    <a:pt x="401" y="20849"/>
                    <a:pt x="484" y="21180"/>
                  </a:cubicBezTo>
                  <a:lnTo>
                    <a:pt x="615" y="21145"/>
                  </a:lnTo>
                  <a:cubicBezTo>
                    <a:pt x="532" y="20821"/>
                    <a:pt x="463" y="20490"/>
                    <a:pt x="401" y="20173"/>
                  </a:cubicBezTo>
                  <a:close/>
                  <a:moveTo>
                    <a:pt x="877" y="22104"/>
                  </a:moveTo>
                  <a:lnTo>
                    <a:pt x="752" y="22145"/>
                  </a:lnTo>
                  <a:cubicBezTo>
                    <a:pt x="828" y="22407"/>
                    <a:pt x="918" y="22669"/>
                    <a:pt x="1008" y="22931"/>
                  </a:cubicBezTo>
                  <a:cubicBezTo>
                    <a:pt x="1028" y="22987"/>
                    <a:pt x="1049" y="23042"/>
                    <a:pt x="1070" y="23097"/>
                  </a:cubicBezTo>
                  <a:lnTo>
                    <a:pt x="1194" y="23056"/>
                  </a:lnTo>
                  <a:cubicBezTo>
                    <a:pt x="1173" y="23000"/>
                    <a:pt x="1153" y="22945"/>
                    <a:pt x="1132" y="22890"/>
                  </a:cubicBezTo>
                  <a:cubicBezTo>
                    <a:pt x="1042" y="22628"/>
                    <a:pt x="959" y="22366"/>
                    <a:pt x="877" y="22104"/>
                  </a:cubicBezTo>
                  <a:close/>
                  <a:moveTo>
                    <a:pt x="17622" y="23283"/>
                  </a:moveTo>
                  <a:lnTo>
                    <a:pt x="17491" y="23297"/>
                  </a:lnTo>
                  <a:cubicBezTo>
                    <a:pt x="17505" y="23421"/>
                    <a:pt x="17505" y="23545"/>
                    <a:pt x="17505" y="23669"/>
                  </a:cubicBezTo>
                  <a:cubicBezTo>
                    <a:pt x="17505" y="23869"/>
                    <a:pt x="17491" y="24076"/>
                    <a:pt x="17463" y="24283"/>
                  </a:cubicBezTo>
                  <a:lnTo>
                    <a:pt x="17601" y="24297"/>
                  </a:lnTo>
                  <a:cubicBezTo>
                    <a:pt x="17629" y="24090"/>
                    <a:pt x="17642" y="23876"/>
                    <a:pt x="17642" y="23669"/>
                  </a:cubicBezTo>
                  <a:cubicBezTo>
                    <a:pt x="17642" y="23538"/>
                    <a:pt x="17636" y="23414"/>
                    <a:pt x="17622" y="23283"/>
                  </a:cubicBezTo>
                  <a:close/>
                  <a:moveTo>
                    <a:pt x="1559" y="23980"/>
                  </a:moveTo>
                  <a:lnTo>
                    <a:pt x="1435" y="24035"/>
                  </a:lnTo>
                  <a:cubicBezTo>
                    <a:pt x="1566" y="24345"/>
                    <a:pt x="1711" y="24656"/>
                    <a:pt x="1849" y="24952"/>
                  </a:cubicBezTo>
                  <a:lnTo>
                    <a:pt x="1973" y="24890"/>
                  </a:lnTo>
                  <a:cubicBezTo>
                    <a:pt x="1828" y="24600"/>
                    <a:pt x="1690" y="24290"/>
                    <a:pt x="1559" y="23980"/>
                  </a:cubicBezTo>
                  <a:close/>
                  <a:moveTo>
                    <a:pt x="17242" y="25242"/>
                  </a:moveTo>
                  <a:cubicBezTo>
                    <a:pt x="17139" y="25545"/>
                    <a:pt x="17008" y="25856"/>
                    <a:pt x="16849" y="26152"/>
                  </a:cubicBezTo>
                  <a:lnTo>
                    <a:pt x="16967" y="26214"/>
                  </a:lnTo>
                  <a:cubicBezTo>
                    <a:pt x="17125" y="25911"/>
                    <a:pt x="17263" y="25594"/>
                    <a:pt x="17367" y="25283"/>
                  </a:cubicBezTo>
                  <a:lnTo>
                    <a:pt x="17242" y="25242"/>
                  </a:lnTo>
                  <a:close/>
                  <a:moveTo>
                    <a:pt x="2435" y="25773"/>
                  </a:moveTo>
                  <a:lnTo>
                    <a:pt x="2318" y="25835"/>
                  </a:lnTo>
                  <a:cubicBezTo>
                    <a:pt x="2490" y="26131"/>
                    <a:pt x="2670" y="26421"/>
                    <a:pt x="2856" y="26690"/>
                  </a:cubicBezTo>
                  <a:lnTo>
                    <a:pt x="2966" y="26614"/>
                  </a:lnTo>
                  <a:cubicBezTo>
                    <a:pt x="2780" y="26345"/>
                    <a:pt x="2608" y="26063"/>
                    <a:pt x="2435" y="25773"/>
                  </a:cubicBezTo>
                  <a:close/>
                  <a:moveTo>
                    <a:pt x="16325" y="26994"/>
                  </a:moveTo>
                  <a:cubicBezTo>
                    <a:pt x="16132" y="27256"/>
                    <a:pt x="15925" y="27518"/>
                    <a:pt x="15698" y="27759"/>
                  </a:cubicBezTo>
                  <a:lnTo>
                    <a:pt x="15794" y="27856"/>
                  </a:lnTo>
                  <a:cubicBezTo>
                    <a:pt x="16029" y="27600"/>
                    <a:pt x="16242" y="27338"/>
                    <a:pt x="16436" y="27076"/>
                  </a:cubicBezTo>
                  <a:lnTo>
                    <a:pt x="16325" y="26994"/>
                  </a:lnTo>
                  <a:close/>
                  <a:moveTo>
                    <a:pt x="3559" y="27414"/>
                  </a:moveTo>
                  <a:lnTo>
                    <a:pt x="3449" y="27504"/>
                  </a:lnTo>
                  <a:cubicBezTo>
                    <a:pt x="3663" y="27766"/>
                    <a:pt x="3890" y="28021"/>
                    <a:pt x="4125" y="28256"/>
                  </a:cubicBezTo>
                  <a:lnTo>
                    <a:pt x="4215" y="28159"/>
                  </a:lnTo>
                  <a:cubicBezTo>
                    <a:pt x="3994" y="27932"/>
                    <a:pt x="3766" y="27676"/>
                    <a:pt x="3559" y="27414"/>
                  </a:cubicBezTo>
                  <a:close/>
                  <a:moveTo>
                    <a:pt x="14973" y="28449"/>
                  </a:moveTo>
                  <a:cubicBezTo>
                    <a:pt x="14725" y="28663"/>
                    <a:pt x="14463" y="28863"/>
                    <a:pt x="14187" y="29049"/>
                  </a:cubicBezTo>
                  <a:lnTo>
                    <a:pt x="14263" y="29159"/>
                  </a:lnTo>
                  <a:cubicBezTo>
                    <a:pt x="14539" y="28973"/>
                    <a:pt x="14808" y="28766"/>
                    <a:pt x="15063" y="28552"/>
                  </a:cubicBezTo>
                  <a:lnTo>
                    <a:pt x="14973" y="28449"/>
                  </a:lnTo>
                  <a:close/>
                  <a:moveTo>
                    <a:pt x="4953" y="28828"/>
                  </a:moveTo>
                  <a:lnTo>
                    <a:pt x="4870" y="28932"/>
                  </a:lnTo>
                  <a:cubicBezTo>
                    <a:pt x="5132" y="29152"/>
                    <a:pt x="5408" y="29345"/>
                    <a:pt x="5684" y="29525"/>
                  </a:cubicBezTo>
                  <a:lnTo>
                    <a:pt x="5759" y="29407"/>
                  </a:lnTo>
                  <a:cubicBezTo>
                    <a:pt x="5484" y="29235"/>
                    <a:pt x="5215" y="29042"/>
                    <a:pt x="4953" y="28828"/>
                  </a:cubicBezTo>
                  <a:close/>
                  <a:moveTo>
                    <a:pt x="13332" y="29559"/>
                  </a:moveTo>
                  <a:cubicBezTo>
                    <a:pt x="13035" y="29718"/>
                    <a:pt x="12732" y="29856"/>
                    <a:pt x="12429" y="29973"/>
                  </a:cubicBezTo>
                  <a:lnTo>
                    <a:pt x="12477" y="30097"/>
                  </a:lnTo>
                  <a:cubicBezTo>
                    <a:pt x="12787" y="29980"/>
                    <a:pt x="13098" y="29835"/>
                    <a:pt x="13394" y="29676"/>
                  </a:cubicBezTo>
                  <a:lnTo>
                    <a:pt x="13332" y="29559"/>
                  </a:lnTo>
                  <a:close/>
                  <a:moveTo>
                    <a:pt x="6628" y="29883"/>
                  </a:moveTo>
                  <a:lnTo>
                    <a:pt x="6573" y="30001"/>
                  </a:lnTo>
                  <a:cubicBezTo>
                    <a:pt x="6884" y="30145"/>
                    <a:pt x="7201" y="30263"/>
                    <a:pt x="7518" y="30359"/>
                  </a:cubicBezTo>
                  <a:lnTo>
                    <a:pt x="7560" y="30228"/>
                  </a:lnTo>
                  <a:cubicBezTo>
                    <a:pt x="7242" y="30132"/>
                    <a:pt x="6932" y="30021"/>
                    <a:pt x="6628" y="29883"/>
                  </a:cubicBezTo>
                  <a:close/>
                  <a:moveTo>
                    <a:pt x="11477" y="30276"/>
                  </a:moveTo>
                  <a:cubicBezTo>
                    <a:pt x="11160" y="30359"/>
                    <a:pt x="10829" y="30421"/>
                    <a:pt x="10504" y="30463"/>
                  </a:cubicBezTo>
                  <a:lnTo>
                    <a:pt x="10518" y="30594"/>
                  </a:lnTo>
                  <a:cubicBezTo>
                    <a:pt x="10849" y="30552"/>
                    <a:pt x="11187" y="30490"/>
                    <a:pt x="11511" y="30407"/>
                  </a:cubicBezTo>
                  <a:lnTo>
                    <a:pt x="11477" y="30276"/>
                  </a:lnTo>
                  <a:close/>
                  <a:moveTo>
                    <a:pt x="8525" y="30442"/>
                  </a:moveTo>
                  <a:lnTo>
                    <a:pt x="8504" y="30573"/>
                  </a:lnTo>
                  <a:cubicBezTo>
                    <a:pt x="8835" y="30621"/>
                    <a:pt x="9173" y="30649"/>
                    <a:pt x="9511" y="30656"/>
                  </a:cubicBezTo>
                  <a:lnTo>
                    <a:pt x="9511" y="30518"/>
                  </a:lnTo>
                  <a:cubicBezTo>
                    <a:pt x="9180" y="30518"/>
                    <a:pt x="8849" y="30490"/>
                    <a:pt x="8525" y="3044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"/>
          <p:cNvSpPr txBox="1">
            <a:spLocks noGrp="1"/>
          </p:cNvSpPr>
          <p:nvPr>
            <p:ph type="title"/>
          </p:nvPr>
        </p:nvSpPr>
        <p:spPr>
          <a:xfrm>
            <a:off x="4298950" y="1563400"/>
            <a:ext cx="3712500" cy="6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subTitle" idx="1"/>
          </p:nvPr>
        </p:nvSpPr>
        <p:spPr>
          <a:xfrm>
            <a:off x="4298950" y="2297300"/>
            <a:ext cx="3712500" cy="12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6" name="Google Shape;86;p9"/>
          <p:cNvGrpSpPr/>
          <p:nvPr/>
        </p:nvGrpSpPr>
        <p:grpSpPr>
          <a:xfrm rot="-5047719" flipH="1">
            <a:off x="6952254" y="-2061986"/>
            <a:ext cx="3207781" cy="2768409"/>
            <a:chOff x="-1966907" y="-8"/>
            <a:chExt cx="3207633" cy="2768282"/>
          </a:xfrm>
        </p:grpSpPr>
        <p:sp>
          <p:nvSpPr>
            <p:cNvPr id="87" name="Google Shape;87;p9"/>
            <p:cNvSpPr/>
            <p:nvPr/>
          </p:nvSpPr>
          <p:spPr>
            <a:xfrm rot="3615789" flipH="1">
              <a:off x="731423" y="405670"/>
              <a:ext cx="46341" cy="34461"/>
            </a:xfrm>
            <a:custGeom>
              <a:avLst/>
              <a:gdLst/>
              <a:ahLst/>
              <a:cxnLst/>
              <a:rect l="l" t="t" r="r" b="b"/>
              <a:pathLst>
                <a:path w="511" h="380" extrusionOk="0">
                  <a:moveTo>
                    <a:pt x="442" y="0"/>
                  </a:moveTo>
                  <a:cubicBezTo>
                    <a:pt x="442" y="0"/>
                    <a:pt x="283" y="97"/>
                    <a:pt x="0" y="269"/>
                  </a:cubicBezTo>
                  <a:lnTo>
                    <a:pt x="76" y="380"/>
                  </a:lnTo>
                  <a:cubicBezTo>
                    <a:pt x="345" y="207"/>
                    <a:pt x="504" y="118"/>
                    <a:pt x="510" y="118"/>
                  </a:cubicBezTo>
                  <a:lnTo>
                    <a:pt x="4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9"/>
            <p:cNvSpPr/>
            <p:nvPr/>
          </p:nvSpPr>
          <p:spPr>
            <a:xfrm rot="3615789" flipH="1">
              <a:off x="-1163089" y="-5924"/>
              <a:ext cx="1599997" cy="2780112"/>
            </a:xfrm>
            <a:custGeom>
              <a:avLst/>
              <a:gdLst/>
              <a:ahLst/>
              <a:cxnLst/>
              <a:rect l="l" t="t" r="r" b="b"/>
              <a:pathLst>
                <a:path w="17643" h="30656" extrusionOk="0">
                  <a:moveTo>
                    <a:pt x="10822" y="0"/>
                  </a:moveTo>
                  <a:cubicBezTo>
                    <a:pt x="10546" y="186"/>
                    <a:pt x="10270" y="379"/>
                    <a:pt x="10001" y="579"/>
                  </a:cubicBezTo>
                  <a:lnTo>
                    <a:pt x="10077" y="690"/>
                  </a:lnTo>
                  <a:cubicBezTo>
                    <a:pt x="10353" y="490"/>
                    <a:pt x="10629" y="297"/>
                    <a:pt x="10898" y="110"/>
                  </a:cubicBezTo>
                  <a:lnTo>
                    <a:pt x="10822" y="0"/>
                  </a:lnTo>
                  <a:close/>
                  <a:moveTo>
                    <a:pt x="9201" y="1186"/>
                  </a:moveTo>
                  <a:cubicBezTo>
                    <a:pt x="8939" y="1393"/>
                    <a:pt x="8677" y="1607"/>
                    <a:pt x="8422" y="1821"/>
                  </a:cubicBezTo>
                  <a:lnTo>
                    <a:pt x="8504" y="1924"/>
                  </a:lnTo>
                  <a:cubicBezTo>
                    <a:pt x="8760" y="1710"/>
                    <a:pt x="9022" y="1504"/>
                    <a:pt x="9284" y="1297"/>
                  </a:cubicBezTo>
                  <a:lnTo>
                    <a:pt x="9201" y="1186"/>
                  </a:lnTo>
                  <a:close/>
                  <a:moveTo>
                    <a:pt x="7656" y="2476"/>
                  </a:moveTo>
                  <a:cubicBezTo>
                    <a:pt x="7408" y="2704"/>
                    <a:pt x="7160" y="2931"/>
                    <a:pt x="6918" y="3159"/>
                  </a:cubicBezTo>
                  <a:lnTo>
                    <a:pt x="7015" y="3255"/>
                  </a:lnTo>
                  <a:cubicBezTo>
                    <a:pt x="7249" y="3028"/>
                    <a:pt x="7497" y="2800"/>
                    <a:pt x="7746" y="2579"/>
                  </a:cubicBezTo>
                  <a:lnTo>
                    <a:pt x="7656" y="2476"/>
                  </a:lnTo>
                  <a:close/>
                  <a:moveTo>
                    <a:pt x="6201" y="3862"/>
                  </a:moveTo>
                  <a:cubicBezTo>
                    <a:pt x="5966" y="4104"/>
                    <a:pt x="5732" y="4345"/>
                    <a:pt x="5511" y="4593"/>
                  </a:cubicBezTo>
                  <a:lnTo>
                    <a:pt x="5608" y="4683"/>
                  </a:lnTo>
                  <a:cubicBezTo>
                    <a:pt x="5835" y="4442"/>
                    <a:pt x="6063" y="4193"/>
                    <a:pt x="6297" y="3959"/>
                  </a:cubicBezTo>
                  <a:lnTo>
                    <a:pt x="6201" y="3862"/>
                  </a:lnTo>
                  <a:close/>
                  <a:moveTo>
                    <a:pt x="4842" y="5345"/>
                  </a:moveTo>
                  <a:cubicBezTo>
                    <a:pt x="4628" y="5600"/>
                    <a:pt x="4415" y="5862"/>
                    <a:pt x="4208" y="6124"/>
                  </a:cubicBezTo>
                  <a:lnTo>
                    <a:pt x="4318" y="6207"/>
                  </a:lnTo>
                  <a:cubicBezTo>
                    <a:pt x="4518" y="5952"/>
                    <a:pt x="4732" y="5690"/>
                    <a:pt x="4946" y="5435"/>
                  </a:cubicBezTo>
                  <a:lnTo>
                    <a:pt x="4842" y="5345"/>
                  </a:lnTo>
                  <a:close/>
                  <a:moveTo>
                    <a:pt x="3608" y="6924"/>
                  </a:moveTo>
                  <a:cubicBezTo>
                    <a:pt x="3408" y="7200"/>
                    <a:pt x="3215" y="7476"/>
                    <a:pt x="3035" y="7752"/>
                  </a:cubicBezTo>
                  <a:lnTo>
                    <a:pt x="3146" y="7828"/>
                  </a:lnTo>
                  <a:cubicBezTo>
                    <a:pt x="3325" y="7552"/>
                    <a:pt x="3518" y="7276"/>
                    <a:pt x="3711" y="7007"/>
                  </a:cubicBezTo>
                  <a:lnTo>
                    <a:pt x="3608" y="6924"/>
                  </a:lnTo>
                  <a:close/>
                  <a:moveTo>
                    <a:pt x="2504" y="8607"/>
                  </a:moveTo>
                  <a:cubicBezTo>
                    <a:pt x="2332" y="8897"/>
                    <a:pt x="2166" y="9193"/>
                    <a:pt x="2015" y="9483"/>
                  </a:cubicBezTo>
                  <a:lnTo>
                    <a:pt x="2132" y="9545"/>
                  </a:lnTo>
                  <a:cubicBezTo>
                    <a:pt x="2284" y="9255"/>
                    <a:pt x="2449" y="8966"/>
                    <a:pt x="2621" y="8676"/>
                  </a:cubicBezTo>
                  <a:lnTo>
                    <a:pt x="2504" y="8607"/>
                  </a:lnTo>
                  <a:close/>
                  <a:moveTo>
                    <a:pt x="1566" y="10386"/>
                  </a:moveTo>
                  <a:cubicBezTo>
                    <a:pt x="1428" y="10690"/>
                    <a:pt x="1290" y="11000"/>
                    <a:pt x="1173" y="11311"/>
                  </a:cubicBezTo>
                  <a:lnTo>
                    <a:pt x="1297" y="11359"/>
                  </a:lnTo>
                  <a:cubicBezTo>
                    <a:pt x="1415" y="11055"/>
                    <a:pt x="1546" y="10745"/>
                    <a:pt x="1690" y="10442"/>
                  </a:cubicBezTo>
                  <a:lnTo>
                    <a:pt x="1566" y="10386"/>
                  </a:lnTo>
                  <a:close/>
                  <a:moveTo>
                    <a:pt x="828" y="12255"/>
                  </a:moveTo>
                  <a:cubicBezTo>
                    <a:pt x="718" y="12573"/>
                    <a:pt x="621" y="12897"/>
                    <a:pt x="539" y="13214"/>
                  </a:cubicBezTo>
                  <a:lnTo>
                    <a:pt x="670" y="13249"/>
                  </a:lnTo>
                  <a:cubicBezTo>
                    <a:pt x="752" y="12931"/>
                    <a:pt x="849" y="12614"/>
                    <a:pt x="953" y="12297"/>
                  </a:cubicBezTo>
                  <a:lnTo>
                    <a:pt x="828" y="12255"/>
                  </a:lnTo>
                  <a:close/>
                  <a:moveTo>
                    <a:pt x="311" y="14193"/>
                  </a:moveTo>
                  <a:cubicBezTo>
                    <a:pt x="242" y="14524"/>
                    <a:pt x="187" y="14855"/>
                    <a:pt x="146" y="15187"/>
                  </a:cubicBezTo>
                  <a:lnTo>
                    <a:pt x="277" y="15207"/>
                  </a:lnTo>
                  <a:cubicBezTo>
                    <a:pt x="318" y="14876"/>
                    <a:pt x="373" y="14545"/>
                    <a:pt x="442" y="14221"/>
                  </a:cubicBezTo>
                  <a:lnTo>
                    <a:pt x="311" y="14193"/>
                  </a:lnTo>
                  <a:close/>
                  <a:moveTo>
                    <a:pt x="42" y="16187"/>
                  </a:moveTo>
                  <a:cubicBezTo>
                    <a:pt x="15" y="16518"/>
                    <a:pt x="1" y="16855"/>
                    <a:pt x="1" y="17193"/>
                  </a:cubicBezTo>
                  <a:lnTo>
                    <a:pt x="139" y="17193"/>
                  </a:lnTo>
                  <a:cubicBezTo>
                    <a:pt x="139" y="16862"/>
                    <a:pt x="152" y="16524"/>
                    <a:pt x="173" y="16193"/>
                  </a:cubicBezTo>
                  <a:lnTo>
                    <a:pt x="42" y="16187"/>
                  </a:lnTo>
                  <a:close/>
                  <a:moveTo>
                    <a:pt x="166" y="18187"/>
                  </a:moveTo>
                  <a:lnTo>
                    <a:pt x="28" y="18200"/>
                  </a:lnTo>
                  <a:cubicBezTo>
                    <a:pt x="49" y="18531"/>
                    <a:pt x="77" y="18869"/>
                    <a:pt x="118" y="19200"/>
                  </a:cubicBezTo>
                  <a:lnTo>
                    <a:pt x="256" y="19180"/>
                  </a:lnTo>
                  <a:cubicBezTo>
                    <a:pt x="215" y="18856"/>
                    <a:pt x="180" y="18518"/>
                    <a:pt x="166" y="18187"/>
                  </a:cubicBezTo>
                  <a:close/>
                  <a:moveTo>
                    <a:pt x="401" y="20173"/>
                  </a:moveTo>
                  <a:lnTo>
                    <a:pt x="270" y="20193"/>
                  </a:lnTo>
                  <a:cubicBezTo>
                    <a:pt x="332" y="20518"/>
                    <a:pt x="401" y="20849"/>
                    <a:pt x="484" y="21180"/>
                  </a:cubicBezTo>
                  <a:lnTo>
                    <a:pt x="615" y="21145"/>
                  </a:lnTo>
                  <a:cubicBezTo>
                    <a:pt x="532" y="20821"/>
                    <a:pt x="463" y="20490"/>
                    <a:pt x="401" y="20173"/>
                  </a:cubicBezTo>
                  <a:close/>
                  <a:moveTo>
                    <a:pt x="877" y="22104"/>
                  </a:moveTo>
                  <a:lnTo>
                    <a:pt x="752" y="22145"/>
                  </a:lnTo>
                  <a:cubicBezTo>
                    <a:pt x="828" y="22407"/>
                    <a:pt x="918" y="22669"/>
                    <a:pt x="1008" y="22931"/>
                  </a:cubicBezTo>
                  <a:cubicBezTo>
                    <a:pt x="1028" y="22987"/>
                    <a:pt x="1049" y="23042"/>
                    <a:pt x="1070" y="23097"/>
                  </a:cubicBezTo>
                  <a:lnTo>
                    <a:pt x="1194" y="23056"/>
                  </a:lnTo>
                  <a:cubicBezTo>
                    <a:pt x="1173" y="23000"/>
                    <a:pt x="1153" y="22945"/>
                    <a:pt x="1132" y="22890"/>
                  </a:cubicBezTo>
                  <a:cubicBezTo>
                    <a:pt x="1042" y="22628"/>
                    <a:pt x="959" y="22366"/>
                    <a:pt x="877" y="22104"/>
                  </a:cubicBezTo>
                  <a:close/>
                  <a:moveTo>
                    <a:pt x="17622" y="23283"/>
                  </a:moveTo>
                  <a:lnTo>
                    <a:pt x="17491" y="23297"/>
                  </a:lnTo>
                  <a:cubicBezTo>
                    <a:pt x="17505" y="23421"/>
                    <a:pt x="17505" y="23545"/>
                    <a:pt x="17505" y="23669"/>
                  </a:cubicBezTo>
                  <a:cubicBezTo>
                    <a:pt x="17505" y="23869"/>
                    <a:pt x="17491" y="24076"/>
                    <a:pt x="17463" y="24283"/>
                  </a:cubicBezTo>
                  <a:lnTo>
                    <a:pt x="17601" y="24297"/>
                  </a:lnTo>
                  <a:cubicBezTo>
                    <a:pt x="17629" y="24090"/>
                    <a:pt x="17642" y="23876"/>
                    <a:pt x="17642" y="23669"/>
                  </a:cubicBezTo>
                  <a:cubicBezTo>
                    <a:pt x="17642" y="23538"/>
                    <a:pt x="17636" y="23414"/>
                    <a:pt x="17622" y="23283"/>
                  </a:cubicBezTo>
                  <a:close/>
                  <a:moveTo>
                    <a:pt x="1559" y="23980"/>
                  </a:moveTo>
                  <a:lnTo>
                    <a:pt x="1435" y="24035"/>
                  </a:lnTo>
                  <a:cubicBezTo>
                    <a:pt x="1566" y="24345"/>
                    <a:pt x="1711" y="24656"/>
                    <a:pt x="1849" y="24952"/>
                  </a:cubicBezTo>
                  <a:lnTo>
                    <a:pt x="1973" y="24890"/>
                  </a:lnTo>
                  <a:cubicBezTo>
                    <a:pt x="1828" y="24600"/>
                    <a:pt x="1690" y="24290"/>
                    <a:pt x="1559" y="23980"/>
                  </a:cubicBezTo>
                  <a:close/>
                  <a:moveTo>
                    <a:pt x="17242" y="25242"/>
                  </a:moveTo>
                  <a:cubicBezTo>
                    <a:pt x="17139" y="25545"/>
                    <a:pt x="17008" y="25856"/>
                    <a:pt x="16849" y="26152"/>
                  </a:cubicBezTo>
                  <a:lnTo>
                    <a:pt x="16967" y="26214"/>
                  </a:lnTo>
                  <a:cubicBezTo>
                    <a:pt x="17125" y="25911"/>
                    <a:pt x="17263" y="25594"/>
                    <a:pt x="17367" y="25283"/>
                  </a:cubicBezTo>
                  <a:lnTo>
                    <a:pt x="17242" y="25242"/>
                  </a:lnTo>
                  <a:close/>
                  <a:moveTo>
                    <a:pt x="2435" y="25773"/>
                  </a:moveTo>
                  <a:lnTo>
                    <a:pt x="2318" y="25835"/>
                  </a:lnTo>
                  <a:cubicBezTo>
                    <a:pt x="2490" y="26131"/>
                    <a:pt x="2670" y="26421"/>
                    <a:pt x="2856" y="26690"/>
                  </a:cubicBezTo>
                  <a:lnTo>
                    <a:pt x="2966" y="26614"/>
                  </a:lnTo>
                  <a:cubicBezTo>
                    <a:pt x="2780" y="26345"/>
                    <a:pt x="2608" y="26063"/>
                    <a:pt x="2435" y="25773"/>
                  </a:cubicBezTo>
                  <a:close/>
                  <a:moveTo>
                    <a:pt x="16325" y="26994"/>
                  </a:moveTo>
                  <a:cubicBezTo>
                    <a:pt x="16132" y="27256"/>
                    <a:pt x="15925" y="27518"/>
                    <a:pt x="15698" y="27759"/>
                  </a:cubicBezTo>
                  <a:lnTo>
                    <a:pt x="15794" y="27856"/>
                  </a:lnTo>
                  <a:cubicBezTo>
                    <a:pt x="16029" y="27600"/>
                    <a:pt x="16242" y="27338"/>
                    <a:pt x="16436" y="27076"/>
                  </a:cubicBezTo>
                  <a:lnTo>
                    <a:pt x="16325" y="26994"/>
                  </a:lnTo>
                  <a:close/>
                  <a:moveTo>
                    <a:pt x="3559" y="27414"/>
                  </a:moveTo>
                  <a:lnTo>
                    <a:pt x="3449" y="27504"/>
                  </a:lnTo>
                  <a:cubicBezTo>
                    <a:pt x="3663" y="27766"/>
                    <a:pt x="3890" y="28021"/>
                    <a:pt x="4125" y="28256"/>
                  </a:cubicBezTo>
                  <a:lnTo>
                    <a:pt x="4215" y="28159"/>
                  </a:lnTo>
                  <a:cubicBezTo>
                    <a:pt x="3994" y="27932"/>
                    <a:pt x="3766" y="27676"/>
                    <a:pt x="3559" y="27414"/>
                  </a:cubicBezTo>
                  <a:close/>
                  <a:moveTo>
                    <a:pt x="14973" y="28449"/>
                  </a:moveTo>
                  <a:cubicBezTo>
                    <a:pt x="14725" y="28663"/>
                    <a:pt x="14463" y="28863"/>
                    <a:pt x="14187" y="29049"/>
                  </a:cubicBezTo>
                  <a:lnTo>
                    <a:pt x="14263" y="29159"/>
                  </a:lnTo>
                  <a:cubicBezTo>
                    <a:pt x="14539" y="28973"/>
                    <a:pt x="14808" y="28766"/>
                    <a:pt x="15063" y="28552"/>
                  </a:cubicBezTo>
                  <a:lnTo>
                    <a:pt x="14973" y="28449"/>
                  </a:lnTo>
                  <a:close/>
                  <a:moveTo>
                    <a:pt x="4953" y="28828"/>
                  </a:moveTo>
                  <a:lnTo>
                    <a:pt x="4870" y="28932"/>
                  </a:lnTo>
                  <a:cubicBezTo>
                    <a:pt x="5132" y="29152"/>
                    <a:pt x="5408" y="29345"/>
                    <a:pt x="5684" y="29525"/>
                  </a:cubicBezTo>
                  <a:lnTo>
                    <a:pt x="5759" y="29407"/>
                  </a:lnTo>
                  <a:cubicBezTo>
                    <a:pt x="5484" y="29235"/>
                    <a:pt x="5215" y="29042"/>
                    <a:pt x="4953" y="28828"/>
                  </a:cubicBezTo>
                  <a:close/>
                  <a:moveTo>
                    <a:pt x="13332" y="29559"/>
                  </a:moveTo>
                  <a:cubicBezTo>
                    <a:pt x="13035" y="29718"/>
                    <a:pt x="12732" y="29856"/>
                    <a:pt x="12429" y="29973"/>
                  </a:cubicBezTo>
                  <a:lnTo>
                    <a:pt x="12477" y="30097"/>
                  </a:lnTo>
                  <a:cubicBezTo>
                    <a:pt x="12787" y="29980"/>
                    <a:pt x="13098" y="29835"/>
                    <a:pt x="13394" y="29676"/>
                  </a:cubicBezTo>
                  <a:lnTo>
                    <a:pt x="13332" y="29559"/>
                  </a:lnTo>
                  <a:close/>
                  <a:moveTo>
                    <a:pt x="6628" y="29883"/>
                  </a:moveTo>
                  <a:lnTo>
                    <a:pt x="6573" y="30001"/>
                  </a:lnTo>
                  <a:cubicBezTo>
                    <a:pt x="6884" y="30145"/>
                    <a:pt x="7201" y="30263"/>
                    <a:pt x="7518" y="30359"/>
                  </a:cubicBezTo>
                  <a:lnTo>
                    <a:pt x="7560" y="30228"/>
                  </a:lnTo>
                  <a:cubicBezTo>
                    <a:pt x="7242" y="30132"/>
                    <a:pt x="6932" y="30021"/>
                    <a:pt x="6628" y="29883"/>
                  </a:cubicBezTo>
                  <a:close/>
                  <a:moveTo>
                    <a:pt x="11477" y="30276"/>
                  </a:moveTo>
                  <a:cubicBezTo>
                    <a:pt x="11160" y="30359"/>
                    <a:pt x="10829" y="30421"/>
                    <a:pt x="10504" y="30463"/>
                  </a:cubicBezTo>
                  <a:lnTo>
                    <a:pt x="10518" y="30594"/>
                  </a:lnTo>
                  <a:cubicBezTo>
                    <a:pt x="10849" y="30552"/>
                    <a:pt x="11187" y="30490"/>
                    <a:pt x="11511" y="30407"/>
                  </a:cubicBezTo>
                  <a:lnTo>
                    <a:pt x="11477" y="30276"/>
                  </a:lnTo>
                  <a:close/>
                  <a:moveTo>
                    <a:pt x="8525" y="30442"/>
                  </a:moveTo>
                  <a:lnTo>
                    <a:pt x="8504" y="30573"/>
                  </a:lnTo>
                  <a:cubicBezTo>
                    <a:pt x="8835" y="30621"/>
                    <a:pt x="9173" y="30649"/>
                    <a:pt x="9511" y="30656"/>
                  </a:cubicBezTo>
                  <a:lnTo>
                    <a:pt x="9511" y="30518"/>
                  </a:lnTo>
                  <a:cubicBezTo>
                    <a:pt x="9180" y="30518"/>
                    <a:pt x="8849" y="30490"/>
                    <a:pt x="8525" y="30442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9"/>
            <p:cNvSpPr/>
            <p:nvPr/>
          </p:nvSpPr>
          <p:spPr>
            <a:xfrm rot="3615789" flipH="1">
              <a:off x="581877" y="240609"/>
              <a:ext cx="384152" cy="335271"/>
            </a:xfrm>
            <a:custGeom>
              <a:avLst/>
              <a:gdLst/>
              <a:ahLst/>
              <a:cxnLst/>
              <a:rect l="l" t="t" r="r" b="b"/>
              <a:pathLst>
                <a:path w="4236" h="3697" extrusionOk="0">
                  <a:moveTo>
                    <a:pt x="4235" y="0"/>
                  </a:moveTo>
                  <a:lnTo>
                    <a:pt x="1" y="3262"/>
                  </a:lnTo>
                  <a:lnTo>
                    <a:pt x="1545" y="3697"/>
                  </a:lnTo>
                  <a:lnTo>
                    <a:pt x="42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9"/>
            <p:cNvSpPr/>
            <p:nvPr/>
          </p:nvSpPr>
          <p:spPr>
            <a:xfrm rot="3615789" flipH="1">
              <a:off x="491115" y="236199"/>
              <a:ext cx="467312" cy="496060"/>
            </a:xfrm>
            <a:custGeom>
              <a:avLst/>
              <a:gdLst/>
              <a:ahLst/>
              <a:cxnLst/>
              <a:rect l="l" t="t" r="r" b="b"/>
              <a:pathLst>
                <a:path w="5153" h="5470" extrusionOk="0">
                  <a:moveTo>
                    <a:pt x="5152" y="0"/>
                  </a:moveTo>
                  <a:lnTo>
                    <a:pt x="0" y="1848"/>
                  </a:lnTo>
                  <a:lnTo>
                    <a:pt x="918" y="3262"/>
                  </a:lnTo>
                  <a:lnTo>
                    <a:pt x="4324" y="731"/>
                  </a:lnTo>
                  <a:lnTo>
                    <a:pt x="1124" y="3538"/>
                  </a:lnTo>
                  <a:lnTo>
                    <a:pt x="2518" y="5469"/>
                  </a:lnTo>
                  <a:lnTo>
                    <a:pt x="51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" name="Google Shape;91;p9"/>
          <p:cNvSpPr/>
          <p:nvPr/>
        </p:nvSpPr>
        <p:spPr>
          <a:xfrm>
            <a:off x="8561612" y="373300"/>
            <a:ext cx="409223" cy="409499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9"/>
          <p:cNvSpPr/>
          <p:nvPr/>
        </p:nvSpPr>
        <p:spPr>
          <a:xfrm>
            <a:off x="7991549" y="535000"/>
            <a:ext cx="297548" cy="297748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9"/>
          <p:cNvSpPr/>
          <p:nvPr/>
        </p:nvSpPr>
        <p:spPr>
          <a:xfrm>
            <a:off x="147264" y="418913"/>
            <a:ext cx="318051" cy="318266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9"/>
          <p:cNvSpPr/>
          <p:nvPr/>
        </p:nvSpPr>
        <p:spPr>
          <a:xfrm>
            <a:off x="4113764" y="4657238"/>
            <a:ext cx="318051" cy="318266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"/>
          <p:cNvSpPr txBox="1">
            <a:spLocks noGrp="1"/>
          </p:cNvSpPr>
          <p:nvPr>
            <p:ph type="title"/>
          </p:nvPr>
        </p:nvSpPr>
        <p:spPr>
          <a:xfrm>
            <a:off x="720000" y="2285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558475"/>
            <a:ext cx="6576000" cy="151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99" name="Google Shape;99;p11"/>
          <p:cNvSpPr txBox="1">
            <a:spLocks noGrp="1"/>
          </p:cNvSpPr>
          <p:nvPr>
            <p:ph type="subTitle" idx="1"/>
          </p:nvPr>
        </p:nvSpPr>
        <p:spPr>
          <a:xfrm>
            <a:off x="1284000" y="3069625"/>
            <a:ext cx="6576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_1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3"/>
          <p:cNvSpPr txBox="1">
            <a:spLocks noGrp="1"/>
          </p:cNvSpPr>
          <p:nvPr>
            <p:ph type="title" hasCustomPrompt="1"/>
          </p:nvPr>
        </p:nvSpPr>
        <p:spPr>
          <a:xfrm>
            <a:off x="772039" y="667450"/>
            <a:ext cx="4143600" cy="7641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500" b="1"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54" name="Google Shape;254;p23"/>
          <p:cNvSpPr txBox="1">
            <a:spLocks noGrp="1"/>
          </p:cNvSpPr>
          <p:nvPr>
            <p:ph type="subTitle" idx="1"/>
          </p:nvPr>
        </p:nvSpPr>
        <p:spPr>
          <a:xfrm>
            <a:off x="772039" y="1507439"/>
            <a:ext cx="4143600" cy="26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23"/>
          <p:cNvSpPr txBox="1">
            <a:spLocks noGrp="1"/>
          </p:cNvSpPr>
          <p:nvPr>
            <p:ph type="title" idx="2" hasCustomPrompt="1"/>
          </p:nvPr>
        </p:nvSpPr>
        <p:spPr>
          <a:xfrm>
            <a:off x="772039" y="2019329"/>
            <a:ext cx="4143600" cy="7641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500" b="1"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56" name="Google Shape;256;p23"/>
          <p:cNvSpPr txBox="1">
            <a:spLocks noGrp="1"/>
          </p:cNvSpPr>
          <p:nvPr>
            <p:ph type="subTitle" idx="3"/>
          </p:nvPr>
        </p:nvSpPr>
        <p:spPr>
          <a:xfrm>
            <a:off x="772039" y="2859307"/>
            <a:ext cx="4143600" cy="26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23"/>
          <p:cNvSpPr txBox="1">
            <a:spLocks noGrp="1"/>
          </p:cNvSpPr>
          <p:nvPr>
            <p:ph type="title" idx="4" hasCustomPrompt="1"/>
          </p:nvPr>
        </p:nvSpPr>
        <p:spPr>
          <a:xfrm>
            <a:off x="772039" y="3371184"/>
            <a:ext cx="4143600" cy="7641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500" b="1"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58" name="Google Shape;258;p23"/>
          <p:cNvSpPr txBox="1">
            <a:spLocks noGrp="1"/>
          </p:cNvSpPr>
          <p:nvPr>
            <p:ph type="subTitle" idx="5"/>
          </p:nvPr>
        </p:nvSpPr>
        <p:spPr>
          <a:xfrm>
            <a:off x="772039" y="4211150"/>
            <a:ext cx="4143600" cy="26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59" name="Google Shape;259;p23"/>
          <p:cNvGrpSpPr/>
          <p:nvPr/>
        </p:nvGrpSpPr>
        <p:grpSpPr>
          <a:xfrm rot="-1243618">
            <a:off x="-908776" y="4360945"/>
            <a:ext cx="2210340" cy="2898404"/>
            <a:chOff x="-1299541" y="99158"/>
            <a:chExt cx="2397404" cy="3143699"/>
          </a:xfrm>
        </p:grpSpPr>
        <p:sp>
          <p:nvSpPr>
            <p:cNvPr id="260" name="Google Shape;260;p23"/>
            <p:cNvSpPr/>
            <p:nvPr/>
          </p:nvSpPr>
          <p:spPr>
            <a:xfrm rot="1106397">
              <a:off x="599702" y="369361"/>
              <a:ext cx="46345" cy="34464"/>
            </a:xfrm>
            <a:custGeom>
              <a:avLst/>
              <a:gdLst/>
              <a:ahLst/>
              <a:cxnLst/>
              <a:rect l="l" t="t" r="r" b="b"/>
              <a:pathLst>
                <a:path w="511" h="380" extrusionOk="0">
                  <a:moveTo>
                    <a:pt x="442" y="0"/>
                  </a:moveTo>
                  <a:cubicBezTo>
                    <a:pt x="442" y="0"/>
                    <a:pt x="283" y="97"/>
                    <a:pt x="0" y="269"/>
                  </a:cubicBezTo>
                  <a:lnTo>
                    <a:pt x="76" y="380"/>
                  </a:lnTo>
                  <a:cubicBezTo>
                    <a:pt x="345" y="207"/>
                    <a:pt x="504" y="118"/>
                    <a:pt x="510" y="118"/>
                  </a:cubicBezTo>
                  <a:lnTo>
                    <a:pt x="4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3"/>
            <p:cNvSpPr/>
            <p:nvPr/>
          </p:nvSpPr>
          <p:spPr>
            <a:xfrm rot="1106397">
              <a:off x="-900898" y="280848"/>
              <a:ext cx="1600116" cy="2780319"/>
            </a:xfrm>
            <a:custGeom>
              <a:avLst/>
              <a:gdLst/>
              <a:ahLst/>
              <a:cxnLst/>
              <a:rect l="l" t="t" r="r" b="b"/>
              <a:pathLst>
                <a:path w="17643" h="30656" extrusionOk="0">
                  <a:moveTo>
                    <a:pt x="10822" y="0"/>
                  </a:moveTo>
                  <a:cubicBezTo>
                    <a:pt x="10546" y="186"/>
                    <a:pt x="10270" y="379"/>
                    <a:pt x="10001" y="579"/>
                  </a:cubicBezTo>
                  <a:lnTo>
                    <a:pt x="10077" y="690"/>
                  </a:lnTo>
                  <a:cubicBezTo>
                    <a:pt x="10353" y="490"/>
                    <a:pt x="10629" y="297"/>
                    <a:pt x="10898" y="110"/>
                  </a:cubicBezTo>
                  <a:lnTo>
                    <a:pt x="10822" y="0"/>
                  </a:lnTo>
                  <a:close/>
                  <a:moveTo>
                    <a:pt x="9201" y="1186"/>
                  </a:moveTo>
                  <a:cubicBezTo>
                    <a:pt x="8939" y="1393"/>
                    <a:pt x="8677" y="1607"/>
                    <a:pt x="8422" y="1821"/>
                  </a:cubicBezTo>
                  <a:lnTo>
                    <a:pt x="8504" y="1924"/>
                  </a:lnTo>
                  <a:cubicBezTo>
                    <a:pt x="8760" y="1710"/>
                    <a:pt x="9022" y="1504"/>
                    <a:pt x="9284" y="1297"/>
                  </a:cubicBezTo>
                  <a:lnTo>
                    <a:pt x="9201" y="1186"/>
                  </a:lnTo>
                  <a:close/>
                  <a:moveTo>
                    <a:pt x="7656" y="2476"/>
                  </a:moveTo>
                  <a:cubicBezTo>
                    <a:pt x="7408" y="2704"/>
                    <a:pt x="7160" y="2931"/>
                    <a:pt x="6918" y="3159"/>
                  </a:cubicBezTo>
                  <a:lnTo>
                    <a:pt x="7015" y="3255"/>
                  </a:lnTo>
                  <a:cubicBezTo>
                    <a:pt x="7249" y="3028"/>
                    <a:pt x="7497" y="2800"/>
                    <a:pt x="7746" y="2579"/>
                  </a:cubicBezTo>
                  <a:lnTo>
                    <a:pt x="7656" y="2476"/>
                  </a:lnTo>
                  <a:close/>
                  <a:moveTo>
                    <a:pt x="6201" y="3862"/>
                  </a:moveTo>
                  <a:cubicBezTo>
                    <a:pt x="5966" y="4104"/>
                    <a:pt x="5732" y="4345"/>
                    <a:pt x="5511" y="4593"/>
                  </a:cubicBezTo>
                  <a:lnTo>
                    <a:pt x="5608" y="4683"/>
                  </a:lnTo>
                  <a:cubicBezTo>
                    <a:pt x="5835" y="4442"/>
                    <a:pt x="6063" y="4193"/>
                    <a:pt x="6297" y="3959"/>
                  </a:cubicBezTo>
                  <a:lnTo>
                    <a:pt x="6201" y="3862"/>
                  </a:lnTo>
                  <a:close/>
                  <a:moveTo>
                    <a:pt x="4842" y="5345"/>
                  </a:moveTo>
                  <a:cubicBezTo>
                    <a:pt x="4628" y="5600"/>
                    <a:pt x="4415" y="5862"/>
                    <a:pt x="4208" y="6124"/>
                  </a:cubicBezTo>
                  <a:lnTo>
                    <a:pt x="4318" y="6207"/>
                  </a:lnTo>
                  <a:cubicBezTo>
                    <a:pt x="4518" y="5952"/>
                    <a:pt x="4732" y="5690"/>
                    <a:pt x="4946" y="5435"/>
                  </a:cubicBezTo>
                  <a:lnTo>
                    <a:pt x="4842" y="5345"/>
                  </a:lnTo>
                  <a:close/>
                  <a:moveTo>
                    <a:pt x="3608" y="6924"/>
                  </a:moveTo>
                  <a:cubicBezTo>
                    <a:pt x="3408" y="7200"/>
                    <a:pt x="3215" y="7476"/>
                    <a:pt x="3035" y="7752"/>
                  </a:cubicBezTo>
                  <a:lnTo>
                    <a:pt x="3146" y="7828"/>
                  </a:lnTo>
                  <a:cubicBezTo>
                    <a:pt x="3325" y="7552"/>
                    <a:pt x="3518" y="7276"/>
                    <a:pt x="3711" y="7007"/>
                  </a:cubicBezTo>
                  <a:lnTo>
                    <a:pt x="3608" y="6924"/>
                  </a:lnTo>
                  <a:close/>
                  <a:moveTo>
                    <a:pt x="2504" y="8607"/>
                  </a:moveTo>
                  <a:cubicBezTo>
                    <a:pt x="2332" y="8897"/>
                    <a:pt x="2166" y="9193"/>
                    <a:pt x="2015" y="9483"/>
                  </a:cubicBezTo>
                  <a:lnTo>
                    <a:pt x="2132" y="9545"/>
                  </a:lnTo>
                  <a:cubicBezTo>
                    <a:pt x="2284" y="9255"/>
                    <a:pt x="2449" y="8966"/>
                    <a:pt x="2621" y="8676"/>
                  </a:cubicBezTo>
                  <a:lnTo>
                    <a:pt x="2504" y="8607"/>
                  </a:lnTo>
                  <a:close/>
                  <a:moveTo>
                    <a:pt x="1566" y="10386"/>
                  </a:moveTo>
                  <a:cubicBezTo>
                    <a:pt x="1428" y="10690"/>
                    <a:pt x="1290" y="11000"/>
                    <a:pt x="1173" y="11311"/>
                  </a:cubicBezTo>
                  <a:lnTo>
                    <a:pt x="1297" y="11359"/>
                  </a:lnTo>
                  <a:cubicBezTo>
                    <a:pt x="1415" y="11055"/>
                    <a:pt x="1546" y="10745"/>
                    <a:pt x="1690" y="10442"/>
                  </a:cubicBezTo>
                  <a:lnTo>
                    <a:pt x="1566" y="10386"/>
                  </a:lnTo>
                  <a:close/>
                  <a:moveTo>
                    <a:pt x="828" y="12255"/>
                  </a:moveTo>
                  <a:cubicBezTo>
                    <a:pt x="718" y="12573"/>
                    <a:pt x="621" y="12897"/>
                    <a:pt x="539" y="13214"/>
                  </a:cubicBezTo>
                  <a:lnTo>
                    <a:pt x="670" y="13249"/>
                  </a:lnTo>
                  <a:cubicBezTo>
                    <a:pt x="752" y="12931"/>
                    <a:pt x="849" y="12614"/>
                    <a:pt x="953" y="12297"/>
                  </a:cubicBezTo>
                  <a:lnTo>
                    <a:pt x="828" y="12255"/>
                  </a:lnTo>
                  <a:close/>
                  <a:moveTo>
                    <a:pt x="311" y="14193"/>
                  </a:moveTo>
                  <a:cubicBezTo>
                    <a:pt x="242" y="14524"/>
                    <a:pt x="187" y="14855"/>
                    <a:pt x="146" y="15187"/>
                  </a:cubicBezTo>
                  <a:lnTo>
                    <a:pt x="277" y="15207"/>
                  </a:lnTo>
                  <a:cubicBezTo>
                    <a:pt x="318" y="14876"/>
                    <a:pt x="373" y="14545"/>
                    <a:pt x="442" y="14221"/>
                  </a:cubicBezTo>
                  <a:lnTo>
                    <a:pt x="311" y="14193"/>
                  </a:lnTo>
                  <a:close/>
                  <a:moveTo>
                    <a:pt x="42" y="16187"/>
                  </a:moveTo>
                  <a:cubicBezTo>
                    <a:pt x="15" y="16518"/>
                    <a:pt x="1" y="16855"/>
                    <a:pt x="1" y="17193"/>
                  </a:cubicBezTo>
                  <a:lnTo>
                    <a:pt x="139" y="17193"/>
                  </a:lnTo>
                  <a:cubicBezTo>
                    <a:pt x="139" y="16862"/>
                    <a:pt x="152" y="16524"/>
                    <a:pt x="173" y="16193"/>
                  </a:cubicBezTo>
                  <a:lnTo>
                    <a:pt x="42" y="16187"/>
                  </a:lnTo>
                  <a:close/>
                  <a:moveTo>
                    <a:pt x="166" y="18187"/>
                  </a:moveTo>
                  <a:lnTo>
                    <a:pt x="28" y="18200"/>
                  </a:lnTo>
                  <a:cubicBezTo>
                    <a:pt x="49" y="18531"/>
                    <a:pt x="77" y="18869"/>
                    <a:pt x="118" y="19200"/>
                  </a:cubicBezTo>
                  <a:lnTo>
                    <a:pt x="256" y="19180"/>
                  </a:lnTo>
                  <a:cubicBezTo>
                    <a:pt x="215" y="18856"/>
                    <a:pt x="180" y="18518"/>
                    <a:pt x="166" y="18187"/>
                  </a:cubicBezTo>
                  <a:close/>
                  <a:moveTo>
                    <a:pt x="401" y="20173"/>
                  </a:moveTo>
                  <a:lnTo>
                    <a:pt x="270" y="20193"/>
                  </a:lnTo>
                  <a:cubicBezTo>
                    <a:pt x="332" y="20518"/>
                    <a:pt x="401" y="20849"/>
                    <a:pt x="484" y="21180"/>
                  </a:cubicBezTo>
                  <a:lnTo>
                    <a:pt x="615" y="21145"/>
                  </a:lnTo>
                  <a:cubicBezTo>
                    <a:pt x="532" y="20821"/>
                    <a:pt x="463" y="20490"/>
                    <a:pt x="401" y="20173"/>
                  </a:cubicBezTo>
                  <a:close/>
                  <a:moveTo>
                    <a:pt x="877" y="22104"/>
                  </a:moveTo>
                  <a:lnTo>
                    <a:pt x="752" y="22145"/>
                  </a:lnTo>
                  <a:cubicBezTo>
                    <a:pt x="828" y="22407"/>
                    <a:pt x="918" y="22669"/>
                    <a:pt x="1008" y="22931"/>
                  </a:cubicBezTo>
                  <a:cubicBezTo>
                    <a:pt x="1028" y="22987"/>
                    <a:pt x="1049" y="23042"/>
                    <a:pt x="1070" y="23097"/>
                  </a:cubicBezTo>
                  <a:lnTo>
                    <a:pt x="1194" y="23056"/>
                  </a:lnTo>
                  <a:cubicBezTo>
                    <a:pt x="1173" y="23000"/>
                    <a:pt x="1153" y="22945"/>
                    <a:pt x="1132" y="22890"/>
                  </a:cubicBezTo>
                  <a:cubicBezTo>
                    <a:pt x="1042" y="22628"/>
                    <a:pt x="959" y="22366"/>
                    <a:pt x="877" y="22104"/>
                  </a:cubicBezTo>
                  <a:close/>
                  <a:moveTo>
                    <a:pt x="17622" y="23283"/>
                  </a:moveTo>
                  <a:lnTo>
                    <a:pt x="17491" y="23297"/>
                  </a:lnTo>
                  <a:cubicBezTo>
                    <a:pt x="17505" y="23421"/>
                    <a:pt x="17505" y="23545"/>
                    <a:pt x="17505" y="23669"/>
                  </a:cubicBezTo>
                  <a:cubicBezTo>
                    <a:pt x="17505" y="23869"/>
                    <a:pt x="17491" y="24076"/>
                    <a:pt x="17463" y="24283"/>
                  </a:cubicBezTo>
                  <a:lnTo>
                    <a:pt x="17601" y="24297"/>
                  </a:lnTo>
                  <a:cubicBezTo>
                    <a:pt x="17629" y="24090"/>
                    <a:pt x="17642" y="23876"/>
                    <a:pt x="17642" y="23669"/>
                  </a:cubicBezTo>
                  <a:cubicBezTo>
                    <a:pt x="17642" y="23538"/>
                    <a:pt x="17636" y="23414"/>
                    <a:pt x="17622" y="23283"/>
                  </a:cubicBezTo>
                  <a:close/>
                  <a:moveTo>
                    <a:pt x="1559" y="23980"/>
                  </a:moveTo>
                  <a:lnTo>
                    <a:pt x="1435" y="24035"/>
                  </a:lnTo>
                  <a:cubicBezTo>
                    <a:pt x="1566" y="24345"/>
                    <a:pt x="1711" y="24656"/>
                    <a:pt x="1849" y="24952"/>
                  </a:cubicBezTo>
                  <a:lnTo>
                    <a:pt x="1973" y="24890"/>
                  </a:lnTo>
                  <a:cubicBezTo>
                    <a:pt x="1828" y="24600"/>
                    <a:pt x="1690" y="24290"/>
                    <a:pt x="1559" y="23980"/>
                  </a:cubicBezTo>
                  <a:close/>
                  <a:moveTo>
                    <a:pt x="17242" y="25242"/>
                  </a:moveTo>
                  <a:cubicBezTo>
                    <a:pt x="17139" y="25545"/>
                    <a:pt x="17008" y="25856"/>
                    <a:pt x="16849" y="26152"/>
                  </a:cubicBezTo>
                  <a:lnTo>
                    <a:pt x="16967" y="26214"/>
                  </a:lnTo>
                  <a:cubicBezTo>
                    <a:pt x="17125" y="25911"/>
                    <a:pt x="17263" y="25594"/>
                    <a:pt x="17367" y="25283"/>
                  </a:cubicBezTo>
                  <a:lnTo>
                    <a:pt x="17242" y="25242"/>
                  </a:lnTo>
                  <a:close/>
                  <a:moveTo>
                    <a:pt x="2435" y="25773"/>
                  </a:moveTo>
                  <a:lnTo>
                    <a:pt x="2318" y="25835"/>
                  </a:lnTo>
                  <a:cubicBezTo>
                    <a:pt x="2490" y="26131"/>
                    <a:pt x="2670" y="26421"/>
                    <a:pt x="2856" y="26690"/>
                  </a:cubicBezTo>
                  <a:lnTo>
                    <a:pt x="2966" y="26614"/>
                  </a:lnTo>
                  <a:cubicBezTo>
                    <a:pt x="2780" y="26345"/>
                    <a:pt x="2608" y="26063"/>
                    <a:pt x="2435" y="25773"/>
                  </a:cubicBezTo>
                  <a:close/>
                  <a:moveTo>
                    <a:pt x="16325" y="26994"/>
                  </a:moveTo>
                  <a:cubicBezTo>
                    <a:pt x="16132" y="27256"/>
                    <a:pt x="15925" y="27518"/>
                    <a:pt x="15698" y="27759"/>
                  </a:cubicBezTo>
                  <a:lnTo>
                    <a:pt x="15794" y="27856"/>
                  </a:lnTo>
                  <a:cubicBezTo>
                    <a:pt x="16029" y="27600"/>
                    <a:pt x="16242" y="27338"/>
                    <a:pt x="16436" y="27076"/>
                  </a:cubicBezTo>
                  <a:lnTo>
                    <a:pt x="16325" y="26994"/>
                  </a:lnTo>
                  <a:close/>
                  <a:moveTo>
                    <a:pt x="3559" y="27414"/>
                  </a:moveTo>
                  <a:lnTo>
                    <a:pt x="3449" y="27504"/>
                  </a:lnTo>
                  <a:cubicBezTo>
                    <a:pt x="3663" y="27766"/>
                    <a:pt x="3890" y="28021"/>
                    <a:pt x="4125" y="28256"/>
                  </a:cubicBezTo>
                  <a:lnTo>
                    <a:pt x="4215" y="28159"/>
                  </a:lnTo>
                  <a:cubicBezTo>
                    <a:pt x="3994" y="27932"/>
                    <a:pt x="3766" y="27676"/>
                    <a:pt x="3559" y="27414"/>
                  </a:cubicBezTo>
                  <a:close/>
                  <a:moveTo>
                    <a:pt x="14973" y="28449"/>
                  </a:moveTo>
                  <a:cubicBezTo>
                    <a:pt x="14725" y="28663"/>
                    <a:pt x="14463" y="28863"/>
                    <a:pt x="14187" y="29049"/>
                  </a:cubicBezTo>
                  <a:lnTo>
                    <a:pt x="14263" y="29159"/>
                  </a:lnTo>
                  <a:cubicBezTo>
                    <a:pt x="14539" y="28973"/>
                    <a:pt x="14808" y="28766"/>
                    <a:pt x="15063" y="28552"/>
                  </a:cubicBezTo>
                  <a:lnTo>
                    <a:pt x="14973" y="28449"/>
                  </a:lnTo>
                  <a:close/>
                  <a:moveTo>
                    <a:pt x="4953" y="28828"/>
                  </a:moveTo>
                  <a:lnTo>
                    <a:pt x="4870" y="28932"/>
                  </a:lnTo>
                  <a:cubicBezTo>
                    <a:pt x="5132" y="29152"/>
                    <a:pt x="5408" y="29345"/>
                    <a:pt x="5684" y="29525"/>
                  </a:cubicBezTo>
                  <a:lnTo>
                    <a:pt x="5759" y="29407"/>
                  </a:lnTo>
                  <a:cubicBezTo>
                    <a:pt x="5484" y="29235"/>
                    <a:pt x="5215" y="29042"/>
                    <a:pt x="4953" y="28828"/>
                  </a:cubicBezTo>
                  <a:close/>
                  <a:moveTo>
                    <a:pt x="13332" y="29559"/>
                  </a:moveTo>
                  <a:cubicBezTo>
                    <a:pt x="13035" y="29718"/>
                    <a:pt x="12732" y="29856"/>
                    <a:pt x="12429" y="29973"/>
                  </a:cubicBezTo>
                  <a:lnTo>
                    <a:pt x="12477" y="30097"/>
                  </a:lnTo>
                  <a:cubicBezTo>
                    <a:pt x="12787" y="29980"/>
                    <a:pt x="13098" y="29835"/>
                    <a:pt x="13394" y="29676"/>
                  </a:cubicBezTo>
                  <a:lnTo>
                    <a:pt x="13332" y="29559"/>
                  </a:lnTo>
                  <a:close/>
                  <a:moveTo>
                    <a:pt x="6628" y="29883"/>
                  </a:moveTo>
                  <a:lnTo>
                    <a:pt x="6573" y="30001"/>
                  </a:lnTo>
                  <a:cubicBezTo>
                    <a:pt x="6884" y="30145"/>
                    <a:pt x="7201" y="30263"/>
                    <a:pt x="7518" y="30359"/>
                  </a:cubicBezTo>
                  <a:lnTo>
                    <a:pt x="7560" y="30228"/>
                  </a:lnTo>
                  <a:cubicBezTo>
                    <a:pt x="7242" y="30132"/>
                    <a:pt x="6932" y="30021"/>
                    <a:pt x="6628" y="29883"/>
                  </a:cubicBezTo>
                  <a:close/>
                  <a:moveTo>
                    <a:pt x="11477" y="30276"/>
                  </a:moveTo>
                  <a:cubicBezTo>
                    <a:pt x="11160" y="30359"/>
                    <a:pt x="10829" y="30421"/>
                    <a:pt x="10504" y="30463"/>
                  </a:cubicBezTo>
                  <a:lnTo>
                    <a:pt x="10518" y="30594"/>
                  </a:lnTo>
                  <a:cubicBezTo>
                    <a:pt x="10849" y="30552"/>
                    <a:pt x="11187" y="30490"/>
                    <a:pt x="11511" y="30407"/>
                  </a:cubicBezTo>
                  <a:lnTo>
                    <a:pt x="11477" y="30276"/>
                  </a:lnTo>
                  <a:close/>
                  <a:moveTo>
                    <a:pt x="8525" y="30442"/>
                  </a:moveTo>
                  <a:lnTo>
                    <a:pt x="8504" y="30573"/>
                  </a:lnTo>
                  <a:cubicBezTo>
                    <a:pt x="8835" y="30621"/>
                    <a:pt x="9173" y="30649"/>
                    <a:pt x="9511" y="30656"/>
                  </a:cubicBezTo>
                  <a:lnTo>
                    <a:pt x="9511" y="30518"/>
                  </a:lnTo>
                  <a:cubicBezTo>
                    <a:pt x="9180" y="30518"/>
                    <a:pt x="8849" y="30490"/>
                    <a:pt x="8525" y="30442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3"/>
            <p:cNvSpPr/>
            <p:nvPr/>
          </p:nvSpPr>
          <p:spPr>
            <a:xfrm rot="1106397">
              <a:off x="441367" y="197087"/>
              <a:ext cx="384180" cy="335296"/>
            </a:xfrm>
            <a:custGeom>
              <a:avLst/>
              <a:gdLst/>
              <a:ahLst/>
              <a:cxnLst/>
              <a:rect l="l" t="t" r="r" b="b"/>
              <a:pathLst>
                <a:path w="4236" h="3697" extrusionOk="0">
                  <a:moveTo>
                    <a:pt x="4235" y="0"/>
                  </a:moveTo>
                  <a:lnTo>
                    <a:pt x="1" y="3262"/>
                  </a:lnTo>
                  <a:lnTo>
                    <a:pt x="1545" y="3697"/>
                  </a:lnTo>
                  <a:lnTo>
                    <a:pt x="42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3"/>
            <p:cNvSpPr/>
            <p:nvPr/>
          </p:nvSpPr>
          <p:spPr>
            <a:xfrm rot="1106397">
              <a:off x="334901" y="179804"/>
              <a:ext cx="467347" cy="496097"/>
            </a:xfrm>
            <a:custGeom>
              <a:avLst/>
              <a:gdLst/>
              <a:ahLst/>
              <a:cxnLst/>
              <a:rect l="l" t="t" r="r" b="b"/>
              <a:pathLst>
                <a:path w="5153" h="5470" extrusionOk="0">
                  <a:moveTo>
                    <a:pt x="5152" y="0"/>
                  </a:moveTo>
                  <a:lnTo>
                    <a:pt x="0" y="1848"/>
                  </a:lnTo>
                  <a:lnTo>
                    <a:pt x="918" y="3262"/>
                  </a:lnTo>
                  <a:lnTo>
                    <a:pt x="4324" y="731"/>
                  </a:lnTo>
                  <a:lnTo>
                    <a:pt x="1124" y="3538"/>
                  </a:lnTo>
                  <a:lnTo>
                    <a:pt x="2518" y="5469"/>
                  </a:lnTo>
                  <a:lnTo>
                    <a:pt x="51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4" name="Google Shape;264;p23"/>
          <p:cNvSpPr/>
          <p:nvPr/>
        </p:nvSpPr>
        <p:spPr>
          <a:xfrm rot="10800000">
            <a:off x="92349" y="3525676"/>
            <a:ext cx="454826" cy="455149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23"/>
          <p:cNvSpPr/>
          <p:nvPr/>
        </p:nvSpPr>
        <p:spPr>
          <a:xfrm rot="10800000">
            <a:off x="5408949" y="4864876"/>
            <a:ext cx="454826" cy="455149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4"/>
          <p:cNvSpPr txBox="1">
            <a:spLocks noGrp="1"/>
          </p:cNvSpPr>
          <p:nvPr>
            <p:ph type="title"/>
          </p:nvPr>
        </p:nvSpPr>
        <p:spPr>
          <a:xfrm>
            <a:off x="715100" y="544968"/>
            <a:ext cx="771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grpSp>
        <p:nvGrpSpPr>
          <p:cNvPr id="268" name="Google Shape;268;p24"/>
          <p:cNvGrpSpPr/>
          <p:nvPr/>
        </p:nvGrpSpPr>
        <p:grpSpPr>
          <a:xfrm rot="1055734">
            <a:off x="-1508813" y="-45277"/>
            <a:ext cx="2333988" cy="3060543"/>
            <a:chOff x="-1299541" y="99158"/>
            <a:chExt cx="2397404" cy="3143699"/>
          </a:xfrm>
        </p:grpSpPr>
        <p:sp>
          <p:nvSpPr>
            <p:cNvPr id="269" name="Google Shape;269;p24"/>
            <p:cNvSpPr/>
            <p:nvPr/>
          </p:nvSpPr>
          <p:spPr>
            <a:xfrm rot="1106397">
              <a:off x="599702" y="369361"/>
              <a:ext cx="46345" cy="34464"/>
            </a:xfrm>
            <a:custGeom>
              <a:avLst/>
              <a:gdLst/>
              <a:ahLst/>
              <a:cxnLst/>
              <a:rect l="l" t="t" r="r" b="b"/>
              <a:pathLst>
                <a:path w="511" h="380" extrusionOk="0">
                  <a:moveTo>
                    <a:pt x="442" y="0"/>
                  </a:moveTo>
                  <a:cubicBezTo>
                    <a:pt x="442" y="0"/>
                    <a:pt x="283" y="97"/>
                    <a:pt x="0" y="269"/>
                  </a:cubicBezTo>
                  <a:lnTo>
                    <a:pt x="76" y="380"/>
                  </a:lnTo>
                  <a:cubicBezTo>
                    <a:pt x="345" y="207"/>
                    <a:pt x="504" y="118"/>
                    <a:pt x="510" y="118"/>
                  </a:cubicBezTo>
                  <a:lnTo>
                    <a:pt x="4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4"/>
            <p:cNvSpPr/>
            <p:nvPr/>
          </p:nvSpPr>
          <p:spPr>
            <a:xfrm rot="1106397">
              <a:off x="-900898" y="280848"/>
              <a:ext cx="1600116" cy="2780319"/>
            </a:xfrm>
            <a:custGeom>
              <a:avLst/>
              <a:gdLst/>
              <a:ahLst/>
              <a:cxnLst/>
              <a:rect l="l" t="t" r="r" b="b"/>
              <a:pathLst>
                <a:path w="17643" h="30656" extrusionOk="0">
                  <a:moveTo>
                    <a:pt x="10822" y="0"/>
                  </a:moveTo>
                  <a:cubicBezTo>
                    <a:pt x="10546" y="186"/>
                    <a:pt x="10270" y="379"/>
                    <a:pt x="10001" y="579"/>
                  </a:cubicBezTo>
                  <a:lnTo>
                    <a:pt x="10077" y="690"/>
                  </a:lnTo>
                  <a:cubicBezTo>
                    <a:pt x="10353" y="490"/>
                    <a:pt x="10629" y="297"/>
                    <a:pt x="10898" y="110"/>
                  </a:cubicBezTo>
                  <a:lnTo>
                    <a:pt x="10822" y="0"/>
                  </a:lnTo>
                  <a:close/>
                  <a:moveTo>
                    <a:pt x="9201" y="1186"/>
                  </a:moveTo>
                  <a:cubicBezTo>
                    <a:pt x="8939" y="1393"/>
                    <a:pt x="8677" y="1607"/>
                    <a:pt x="8422" y="1821"/>
                  </a:cubicBezTo>
                  <a:lnTo>
                    <a:pt x="8504" y="1924"/>
                  </a:lnTo>
                  <a:cubicBezTo>
                    <a:pt x="8760" y="1710"/>
                    <a:pt x="9022" y="1504"/>
                    <a:pt x="9284" y="1297"/>
                  </a:cubicBezTo>
                  <a:lnTo>
                    <a:pt x="9201" y="1186"/>
                  </a:lnTo>
                  <a:close/>
                  <a:moveTo>
                    <a:pt x="7656" y="2476"/>
                  </a:moveTo>
                  <a:cubicBezTo>
                    <a:pt x="7408" y="2704"/>
                    <a:pt x="7160" y="2931"/>
                    <a:pt x="6918" y="3159"/>
                  </a:cubicBezTo>
                  <a:lnTo>
                    <a:pt x="7015" y="3255"/>
                  </a:lnTo>
                  <a:cubicBezTo>
                    <a:pt x="7249" y="3028"/>
                    <a:pt x="7497" y="2800"/>
                    <a:pt x="7746" y="2579"/>
                  </a:cubicBezTo>
                  <a:lnTo>
                    <a:pt x="7656" y="2476"/>
                  </a:lnTo>
                  <a:close/>
                  <a:moveTo>
                    <a:pt x="6201" y="3862"/>
                  </a:moveTo>
                  <a:cubicBezTo>
                    <a:pt x="5966" y="4104"/>
                    <a:pt x="5732" y="4345"/>
                    <a:pt x="5511" y="4593"/>
                  </a:cubicBezTo>
                  <a:lnTo>
                    <a:pt x="5608" y="4683"/>
                  </a:lnTo>
                  <a:cubicBezTo>
                    <a:pt x="5835" y="4442"/>
                    <a:pt x="6063" y="4193"/>
                    <a:pt x="6297" y="3959"/>
                  </a:cubicBezTo>
                  <a:lnTo>
                    <a:pt x="6201" y="3862"/>
                  </a:lnTo>
                  <a:close/>
                  <a:moveTo>
                    <a:pt x="4842" y="5345"/>
                  </a:moveTo>
                  <a:cubicBezTo>
                    <a:pt x="4628" y="5600"/>
                    <a:pt x="4415" y="5862"/>
                    <a:pt x="4208" y="6124"/>
                  </a:cubicBezTo>
                  <a:lnTo>
                    <a:pt x="4318" y="6207"/>
                  </a:lnTo>
                  <a:cubicBezTo>
                    <a:pt x="4518" y="5952"/>
                    <a:pt x="4732" y="5690"/>
                    <a:pt x="4946" y="5435"/>
                  </a:cubicBezTo>
                  <a:lnTo>
                    <a:pt x="4842" y="5345"/>
                  </a:lnTo>
                  <a:close/>
                  <a:moveTo>
                    <a:pt x="3608" y="6924"/>
                  </a:moveTo>
                  <a:cubicBezTo>
                    <a:pt x="3408" y="7200"/>
                    <a:pt x="3215" y="7476"/>
                    <a:pt x="3035" y="7752"/>
                  </a:cubicBezTo>
                  <a:lnTo>
                    <a:pt x="3146" y="7828"/>
                  </a:lnTo>
                  <a:cubicBezTo>
                    <a:pt x="3325" y="7552"/>
                    <a:pt x="3518" y="7276"/>
                    <a:pt x="3711" y="7007"/>
                  </a:cubicBezTo>
                  <a:lnTo>
                    <a:pt x="3608" y="6924"/>
                  </a:lnTo>
                  <a:close/>
                  <a:moveTo>
                    <a:pt x="2504" y="8607"/>
                  </a:moveTo>
                  <a:cubicBezTo>
                    <a:pt x="2332" y="8897"/>
                    <a:pt x="2166" y="9193"/>
                    <a:pt x="2015" y="9483"/>
                  </a:cubicBezTo>
                  <a:lnTo>
                    <a:pt x="2132" y="9545"/>
                  </a:lnTo>
                  <a:cubicBezTo>
                    <a:pt x="2284" y="9255"/>
                    <a:pt x="2449" y="8966"/>
                    <a:pt x="2621" y="8676"/>
                  </a:cubicBezTo>
                  <a:lnTo>
                    <a:pt x="2504" y="8607"/>
                  </a:lnTo>
                  <a:close/>
                  <a:moveTo>
                    <a:pt x="1566" y="10386"/>
                  </a:moveTo>
                  <a:cubicBezTo>
                    <a:pt x="1428" y="10690"/>
                    <a:pt x="1290" y="11000"/>
                    <a:pt x="1173" y="11311"/>
                  </a:cubicBezTo>
                  <a:lnTo>
                    <a:pt x="1297" y="11359"/>
                  </a:lnTo>
                  <a:cubicBezTo>
                    <a:pt x="1415" y="11055"/>
                    <a:pt x="1546" y="10745"/>
                    <a:pt x="1690" y="10442"/>
                  </a:cubicBezTo>
                  <a:lnTo>
                    <a:pt x="1566" y="10386"/>
                  </a:lnTo>
                  <a:close/>
                  <a:moveTo>
                    <a:pt x="828" y="12255"/>
                  </a:moveTo>
                  <a:cubicBezTo>
                    <a:pt x="718" y="12573"/>
                    <a:pt x="621" y="12897"/>
                    <a:pt x="539" y="13214"/>
                  </a:cubicBezTo>
                  <a:lnTo>
                    <a:pt x="670" y="13249"/>
                  </a:lnTo>
                  <a:cubicBezTo>
                    <a:pt x="752" y="12931"/>
                    <a:pt x="849" y="12614"/>
                    <a:pt x="953" y="12297"/>
                  </a:cubicBezTo>
                  <a:lnTo>
                    <a:pt x="828" y="12255"/>
                  </a:lnTo>
                  <a:close/>
                  <a:moveTo>
                    <a:pt x="311" y="14193"/>
                  </a:moveTo>
                  <a:cubicBezTo>
                    <a:pt x="242" y="14524"/>
                    <a:pt x="187" y="14855"/>
                    <a:pt x="146" y="15187"/>
                  </a:cubicBezTo>
                  <a:lnTo>
                    <a:pt x="277" y="15207"/>
                  </a:lnTo>
                  <a:cubicBezTo>
                    <a:pt x="318" y="14876"/>
                    <a:pt x="373" y="14545"/>
                    <a:pt x="442" y="14221"/>
                  </a:cubicBezTo>
                  <a:lnTo>
                    <a:pt x="311" y="14193"/>
                  </a:lnTo>
                  <a:close/>
                  <a:moveTo>
                    <a:pt x="42" y="16187"/>
                  </a:moveTo>
                  <a:cubicBezTo>
                    <a:pt x="15" y="16518"/>
                    <a:pt x="1" y="16855"/>
                    <a:pt x="1" y="17193"/>
                  </a:cubicBezTo>
                  <a:lnTo>
                    <a:pt x="139" y="17193"/>
                  </a:lnTo>
                  <a:cubicBezTo>
                    <a:pt x="139" y="16862"/>
                    <a:pt x="152" y="16524"/>
                    <a:pt x="173" y="16193"/>
                  </a:cubicBezTo>
                  <a:lnTo>
                    <a:pt x="42" y="16187"/>
                  </a:lnTo>
                  <a:close/>
                  <a:moveTo>
                    <a:pt x="166" y="18187"/>
                  </a:moveTo>
                  <a:lnTo>
                    <a:pt x="28" y="18200"/>
                  </a:lnTo>
                  <a:cubicBezTo>
                    <a:pt x="49" y="18531"/>
                    <a:pt x="77" y="18869"/>
                    <a:pt x="118" y="19200"/>
                  </a:cubicBezTo>
                  <a:lnTo>
                    <a:pt x="256" y="19180"/>
                  </a:lnTo>
                  <a:cubicBezTo>
                    <a:pt x="215" y="18856"/>
                    <a:pt x="180" y="18518"/>
                    <a:pt x="166" y="18187"/>
                  </a:cubicBezTo>
                  <a:close/>
                  <a:moveTo>
                    <a:pt x="401" y="20173"/>
                  </a:moveTo>
                  <a:lnTo>
                    <a:pt x="270" y="20193"/>
                  </a:lnTo>
                  <a:cubicBezTo>
                    <a:pt x="332" y="20518"/>
                    <a:pt x="401" y="20849"/>
                    <a:pt x="484" y="21180"/>
                  </a:cubicBezTo>
                  <a:lnTo>
                    <a:pt x="615" y="21145"/>
                  </a:lnTo>
                  <a:cubicBezTo>
                    <a:pt x="532" y="20821"/>
                    <a:pt x="463" y="20490"/>
                    <a:pt x="401" y="20173"/>
                  </a:cubicBezTo>
                  <a:close/>
                  <a:moveTo>
                    <a:pt x="877" y="22104"/>
                  </a:moveTo>
                  <a:lnTo>
                    <a:pt x="752" y="22145"/>
                  </a:lnTo>
                  <a:cubicBezTo>
                    <a:pt x="828" y="22407"/>
                    <a:pt x="918" y="22669"/>
                    <a:pt x="1008" y="22931"/>
                  </a:cubicBezTo>
                  <a:cubicBezTo>
                    <a:pt x="1028" y="22987"/>
                    <a:pt x="1049" y="23042"/>
                    <a:pt x="1070" y="23097"/>
                  </a:cubicBezTo>
                  <a:lnTo>
                    <a:pt x="1194" y="23056"/>
                  </a:lnTo>
                  <a:cubicBezTo>
                    <a:pt x="1173" y="23000"/>
                    <a:pt x="1153" y="22945"/>
                    <a:pt x="1132" y="22890"/>
                  </a:cubicBezTo>
                  <a:cubicBezTo>
                    <a:pt x="1042" y="22628"/>
                    <a:pt x="959" y="22366"/>
                    <a:pt x="877" y="22104"/>
                  </a:cubicBezTo>
                  <a:close/>
                  <a:moveTo>
                    <a:pt x="17622" y="23283"/>
                  </a:moveTo>
                  <a:lnTo>
                    <a:pt x="17491" y="23297"/>
                  </a:lnTo>
                  <a:cubicBezTo>
                    <a:pt x="17505" y="23421"/>
                    <a:pt x="17505" y="23545"/>
                    <a:pt x="17505" y="23669"/>
                  </a:cubicBezTo>
                  <a:cubicBezTo>
                    <a:pt x="17505" y="23869"/>
                    <a:pt x="17491" y="24076"/>
                    <a:pt x="17463" y="24283"/>
                  </a:cubicBezTo>
                  <a:lnTo>
                    <a:pt x="17601" y="24297"/>
                  </a:lnTo>
                  <a:cubicBezTo>
                    <a:pt x="17629" y="24090"/>
                    <a:pt x="17642" y="23876"/>
                    <a:pt x="17642" y="23669"/>
                  </a:cubicBezTo>
                  <a:cubicBezTo>
                    <a:pt x="17642" y="23538"/>
                    <a:pt x="17636" y="23414"/>
                    <a:pt x="17622" y="23283"/>
                  </a:cubicBezTo>
                  <a:close/>
                  <a:moveTo>
                    <a:pt x="1559" y="23980"/>
                  </a:moveTo>
                  <a:lnTo>
                    <a:pt x="1435" y="24035"/>
                  </a:lnTo>
                  <a:cubicBezTo>
                    <a:pt x="1566" y="24345"/>
                    <a:pt x="1711" y="24656"/>
                    <a:pt x="1849" y="24952"/>
                  </a:cubicBezTo>
                  <a:lnTo>
                    <a:pt x="1973" y="24890"/>
                  </a:lnTo>
                  <a:cubicBezTo>
                    <a:pt x="1828" y="24600"/>
                    <a:pt x="1690" y="24290"/>
                    <a:pt x="1559" y="23980"/>
                  </a:cubicBezTo>
                  <a:close/>
                  <a:moveTo>
                    <a:pt x="17242" y="25242"/>
                  </a:moveTo>
                  <a:cubicBezTo>
                    <a:pt x="17139" y="25545"/>
                    <a:pt x="17008" y="25856"/>
                    <a:pt x="16849" y="26152"/>
                  </a:cubicBezTo>
                  <a:lnTo>
                    <a:pt x="16967" y="26214"/>
                  </a:lnTo>
                  <a:cubicBezTo>
                    <a:pt x="17125" y="25911"/>
                    <a:pt x="17263" y="25594"/>
                    <a:pt x="17367" y="25283"/>
                  </a:cubicBezTo>
                  <a:lnTo>
                    <a:pt x="17242" y="25242"/>
                  </a:lnTo>
                  <a:close/>
                  <a:moveTo>
                    <a:pt x="2435" y="25773"/>
                  </a:moveTo>
                  <a:lnTo>
                    <a:pt x="2318" y="25835"/>
                  </a:lnTo>
                  <a:cubicBezTo>
                    <a:pt x="2490" y="26131"/>
                    <a:pt x="2670" y="26421"/>
                    <a:pt x="2856" y="26690"/>
                  </a:cubicBezTo>
                  <a:lnTo>
                    <a:pt x="2966" y="26614"/>
                  </a:lnTo>
                  <a:cubicBezTo>
                    <a:pt x="2780" y="26345"/>
                    <a:pt x="2608" y="26063"/>
                    <a:pt x="2435" y="25773"/>
                  </a:cubicBezTo>
                  <a:close/>
                  <a:moveTo>
                    <a:pt x="16325" y="26994"/>
                  </a:moveTo>
                  <a:cubicBezTo>
                    <a:pt x="16132" y="27256"/>
                    <a:pt x="15925" y="27518"/>
                    <a:pt x="15698" y="27759"/>
                  </a:cubicBezTo>
                  <a:lnTo>
                    <a:pt x="15794" y="27856"/>
                  </a:lnTo>
                  <a:cubicBezTo>
                    <a:pt x="16029" y="27600"/>
                    <a:pt x="16242" y="27338"/>
                    <a:pt x="16436" y="27076"/>
                  </a:cubicBezTo>
                  <a:lnTo>
                    <a:pt x="16325" y="26994"/>
                  </a:lnTo>
                  <a:close/>
                  <a:moveTo>
                    <a:pt x="3559" y="27414"/>
                  </a:moveTo>
                  <a:lnTo>
                    <a:pt x="3449" y="27504"/>
                  </a:lnTo>
                  <a:cubicBezTo>
                    <a:pt x="3663" y="27766"/>
                    <a:pt x="3890" y="28021"/>
                    <a:pt x="4125" y="28256"/>
                  </a:cubicBezTo>
                  <a:lnTo>
                    <a:pt x="4215" y="28159"/>
                  </a:lnTo>
                  <a:cubicBezTo>
                    <a:pt x="3994" y="27932"/>
                    <a:pt x="3766" y="27676"/>
                    <a:pt x="3559" y="27414"/>
                  </a:cubicBezTo>
                  <a:close/>
                  <a:moveTo>
                    <a:pt x="14973" y="28449"/>
                  </a:moveTo>
                  <a:cubicBezTo>
                    <a:pt x="14725" y="28663"/>
                    <a:pt x="14463" y="28863"/>
                    <a:pt x="14187" y="29049"/>
                  </a:cubicBezTo>
                  <a:lnTo>
                    <a:pt x="14263" y="29159"/>
                  </a:lnTo>
                  <a:cubicBezTo>
                    <a:pt x="14539" y="28973"/>
                    <a:pt x="14808" y="28766"/>
                    <a:pt x="15063" y="28552"/>
                  </a:cubicBezTo>
                  <a:lnTo>
                    <a:pt x="14973" y="28449"/>
                  </a:lnTo>
                  <a:close/>
                  <a:moveTo>
                    <a:pt x="4953" y="28828"/>
                  </a:moveTo>
                  <a:lnTo>
                    <a:pt x="4870" y="28932"/>
                  </a:lnTo>
                  <a:cubicBezTo>
                    <a:pt x="5132" y="29152"/>
                    <a:pt x="5408" y="29345"/>
                    <a:pt x="5684" y="29525"/>
                  </a:cubicBezTo>
                  <a:lnTo>
                    <a:pt x="5759" y="29407"/>
                  </a:lnTo>
                  <a:cubicBezTo>
                    <a:pt x="5484" y="29235"/>
                    <a:pt x="5215" y="29042"/>
                    <a:pt x="4953" y="28828"/>
                  </a:cubicBezTo>
                  <a:close/>
                  <a:moveTo>
                    <a:pt x="13332" y="29559"/>
                  </a:moveTo>
                  <a:cubicBezTo>
                    <a:pt x="13035" y="29718"/>
                    <a:pt x="12732" y="29856"/>
                    <a:pt x="12429" y="29973"/>
                  </a:cubicBezTo>
                  <a:lnTo>
                    <a:pt x="12477" y="30097"/>
                  </a:lnTo>
                  <a:cubicBezTo>
                    <a:pt x="12787" y="29980"/>
                    <a:pt x="13098" y="29835"/>
                    <a:pt x="13394" y="29676"/>
                  </a:cubicBezTo>
                  <a:lnTo>
                    <a:pt x="13332" y="29559"/>
                  </a:lnTo>
                  <a:close/>
                  <a:moveTo>
                    <a:pt x="6628" y="29883"/>
                  </a:moveTo>
                  <a:lnTo>
                    <a:pt x="6573" y="30001"/>
                  </a:lnTo>
                  <a:cubicBezTo>
                    <a:pt x="6884" y="30145"/>
                    <a:pt x="7201" y="30263"/>
                    <a:pt x="7518" y="30359"/>
                  </a:cubicBezTo>
                  <a:lnTo>
                    <a:pt x="7560" y="30228"/>
                  </a:lnTo>
                  <a:cubicBezTo>
                    <a:pt x="7242" y="30132"/>
                    <a:pt x="6932" y="30021"/>
                    <a:pt x="6628" y="29883"/>
                  </a:cubicBezTo>
                  <a:close/>
                  <a:moveTo>
                    <a:pt x="11477" y="30276"/>
                  </a:moveTo>
                  <a:cubicBezTo>
                    <a:pt x="11160" y="30359"/>
                    <a:pt x="10829" y="30421"/>
                    <a:pt x="10504" y="30463"/>
                  </a:cubicBezTo>
                  <a:lnTo>
                    <a:pt x="10518" y="30594"/>
                  </a:lnTo>
                  <a:cubicBezTo>
                    <a:pt x="10849" y="30552"/>
                    <a:pt x="11187" y="30490"/>
                    <a:pt x="11511" y="30407"/>
                  </a:cubicBezTo>
                  <a:lnTo>
                    <a:pt x="11477" y="30276"/>
                  </a:lnTo>
                  <a:close/>
                  <a:moveTo>
                    <a:pt x="8525" y="30442"/>
                  </a:moveTo>
                  <a:lnTo>
                    <a:pt x="8504" y="30573"/>
                  </a:lnTo>
                  <a:cubicBezTo>
                    <a:pt x="8835" y="30621"/>
                    <a:pt x="9173" y="30649"/>
                    <a:pt x="9511" y="30656"/>
                  </a:cubicBezTo>
                  <a:lnTo>
                    <a:pt x="9511" y="30518"/>
                  </a:lnTo>
                  <a:cubicBezTo>
                    <a:pt x="9180" y="30518"/>
                    <a:pt x="8849" y="30490"/>
                    <a:pt x="8525" y="30442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4"/>
            <p:cNvSpPr/>
            <p:nvPr/>
          </p:nvSpPr>
          <p:spPr>
            <a:xfrm rot="1106397">
              <a:off x="441367" y="197087"/>
              <a:ext cx="384180" cy="335296"/>
            </a:xfrm>
            <a:custGeom>
              <a:avLst/>
              <a:gdLst/>
              <a:ahLst/>
              <a:cxnLst/>
              <a:rect l="l" t="t" r="r" b="b"/>
              <a:pathLst>
                <a:path w="4236" h="3697" extrusionOk="0">
                  <a:moveTo>
                    <a:pt x="4235" y="0"/>
                  </a:moveTo>
                  <a:lnTo>
                    <a:pt x="1" y="3262"/>
                  </a:lnTo>
                  <a:lnTo>
                    <a:pt x="1545" y="3697"/>
                  </a:lnTo>
                  <a:lnTo>
                    <a:pt x="42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4"/>
            <p:cNvSpPr/>
            <p:nvPr/>
          </p:nvSpPr>
          <p:spPr>
            <a:xfrm rot="1106397">
              <a:off x="334901" y="179804"/>
              <a:ext cx="467347" cy="496097"/>
            </a:xfrm>
            <a:custGeom>
              <a:avLst/>
              <a:gdLst/>
              <a:ahLst/>
              <a:cxnLst/>
              <a:rect l="l" t="t" r="r" b="b"/>
              <a:pathLst>
                <a:path w="5153" h="5470" extrusionOk="0">
                  <a:moveTo>
                    <a:pt x="5152" y="0"/>
                  </a:moveTo>
                  <a:lnTo>
                    <a:pt x="0" y="1848"/>
                  </a:lnTo>
                  <a:lnTo>
                    <a:pt x="918" y="3262"/>
                  </a:lnTo>
                  <a:lnTo>
                    <a:pt x="4324" y="731"/>
                  </a:lnTo>
                  <a:lnTo>
                    <a:pt x="1124" y="3538"/>
                  </a:lnTo>
                  <a:lnTo>
                    <a:pt x="2518" y="5469"/>
                  </a:lnTo>
                  <a:lnTo>
                    <a:pt x="51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3" name="Google Shape;273;p24"/>
          <p:cNvSpPr/>
          <p:nvPr/>
        </p:nvSpPr>
        <p:spPr>
          <a:xfrm>
            <a:off x="230174" y="870250"/>
            <a:ext cx="297548" cy="297748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4"/>
          <p:cNvSpPr/>
          <p:nvPr/>
        </p:nvSpPr>
        <p:spPr>
          <a:xfrm>
            <a:off x="8545200" y="4422897"/>
            <a:ext cx="522372" cy="522698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4"/>
          <p:cNvSpPr/>
          <p:nvPr/>
        </p:nvSpPr>
        <p:spPr>
          <a:xfrm rot="10800000">
            <a:off x="8926246" y="3911723"/>
            <a:ext cx="396400" cy="396652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bg>
      <p:bgPr>
        <a:solidFill>
          <a:schemeClr val="lt1"/>
        </a:solidFill>
        <a:effectLst/>
      </p:bgPr>
    </p:bg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8"/>
          <p:cNvSpPr/>
          <p:nvPr/>
        </p:nvSpPr>
        <p:spPr>
          <a:xfrm>
            <a:off x="216750" y="374714"/>
            <a:ext cx="439927" cy="440226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8"/>
          <p:cNvSpPr/>
          <p:nvPr/>
        </p:nvSpPr>
        <p:spPr>
          <a:xfrm>
            <a:off x="715100" y="1"/>
            <a:ext cx="439927" cy="440226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2" name="Google Shape;312;p28"/>
          <p:cNvGrpSpPr/>
          <p:nvPr/>
        </p:nvGrpSpPr>
        <p:grpSpPr>
          <a:xfrm rot="4280474" flipH="1">
            <a:off x="-978459" y="-807976"/>
            <a:ext cx="2830342" cy="1636750"/>
            <a:chOff x="-1966907" y="-8"/>
            <a:chExt cx="3207633" cy="2768282"/>
          </a:xfrm>
        </p:grpSpPr>
        <p:sp>
          <p:nvSpPr>
            <p:cNvPr id="313" name="Google Shape;313;p28"/>
            <p:cNvSpPr/>
            <p:nvPr/>
          </p:nvSpPr>
          <p:spPr>
            <a:xfrm rot="3615789" flipH="1">
              <a:off x="731423" y="405670"/>
              <a:ext cx="46341" cy="34461"/>
            </a:xfrm>
            <a:custGeom>
              <a:avLst/>
              <a:gdLst/>
              <a:ahLst/>
              <a:cxnLst/>
              <a:rect l="l" t="t" r="r" b="b"/>
              <a:pathLst>
                <a:path w="511" h="380" extrusionOk="0">
                  <a:moveTo>
                    <a:pt x="442" y="0"/>
                  </a:moveTo>
                  <a:cubicBezTo>
                    <a:pt x="442" y="0"/>
                    <a:pt x="283" y="97"/>
                    <a:pt x="0" y="269"/>
                  </a:cubicBezTo>
                  <a:lnTo>
                    <a:pt x="76" y="380"/>
                  </a:lnTo>
                  <a:cubicBezTo>
                    <a:pt x="345" y="207"/>
                    <a:pt x="504" y="118"/>
                    <a:pt x="510" y="118"/>
                  </a:cubicBezTo>
                  <a:lnTo>
                    <a:pt x="442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8"/>
            <p:cNvSpPr/>
            <p:nvPr/>
          </p:nvSpPr>
          <p:spPr>
            <a:xfrm rot="3615789" flipH="1">
              <a:off x="-1163089" y="-5924"/>
              <a:ext cx="1599997" cy="2780112"/>
            </a:xfrm>
            <a:custGeom>
              <a:avLst/>
              <a:gdLst/>
              <a:ahLst/>
              <a:cxnLst/>
              <a:rect l="l" t="t" r="r" b="b"/>
              <a:pathLst>
                <a:path w="17643" h="30656" extrusionOk="0">
                  <a:moveTo>
                    <a:pt x="10822" y="0"/>
                  </a:moveTo>
                  <a:cubicBezTo>
                    <a:pt x="10546" y="186"/>
                    <a:pt x="10270" y="379"/>
                    <a:pt x="10001" y="579"/>
                  </a:cubicBezTo>
                  <a:lnTo>
                    <a:pt x="10077" y="690"/>
                  </a:lnTo>
                  <a:cubicBezTo>
                    <a:pt x="10353" y="490"/>
                    <a:pt x="10629" y="297"/>
                    <a:pt x="10898" y="110"/>
                  </a:cubicBezTo>
                  <a:lnTo>
                    <a:pt x="10822" y="0"/>
                  </a:lnTo>
                  <a:close/>
                  <a:moveTo>
                    <a:pt x="9201" y="1186"/>
                  </a:moveTo>
                  <a:cubicBezTo>
                    <a:pt x="8939" y="1393"/>
                    <a:pt x="8677" y="1607"/>
                    <a:pt x="8422" y="1821"/>
                  </a:cubicBezTo>
                  <a:lnTo>
                    <a:pt x="8504" y="1924"/>
                  </a:lnTo>
                  <a:cubicBezTo>
                    <a:pt x="8760" y="1710"/>
                    <a:pt x="9022" y="1504"/>
                    <a:pt x="9284" y="1297"/>
                  </a:cubicBezTo>
                  <a:lnTo>
                    <a:pt x="9201" y="1186"/>
                  </a:lnTo>
                  <a:close/>
                  <a:moveTo>
                    <a:pt x="7656" y="2476"/>
                  </a:moveTo>
                  <a:cubicBezTo>
                    <a:pt x="7408" y="2704"/>
                    <a:pt x="7160" y="2931"/>
                    <a:pt x="6918" y="3159"/>
                  </a:cubicBezTo>
                  <a:lnTo>
                    <a:pt x="7015" y="3255"/>
                  </a:lnTo>
                  <a:cubicBezTo>
                    <a:pt x="7249" y="3028"/>
                    <a:pt x="7497" y="2800"/>
                    <a:pt x="7746" y="2579"/>
                  </a:cubicBezTo>
                  <a:lnTo>
                    <a:pt x="7656" y="2476"/>
                  </a:lnTo>
                  <a:close/>
                  <a:moveTo>
                    <a:pt x="6201" y="3862"/>
                  </a:moveTo>
                  <a:cubicBezTo>
                    <a:pt x="5966" y="4104"/>
                    <a:pt x="5732" y="4345"/>
                    <a:pt x="5511" y="4593"/>
                  </a:cubicBezTo>
                  <a:lnTo>
                    <a:pt x="5608" y="4683"/>
                  </a:lnTo>
                  <a:cubicBezTo>
                    <a:pt x="5835" y="4442"/>
                    <a:pt x="6063" y="4193"/>
                    <a:pt x="6297" y="3959"/>
                  </a:cubicBezTo>
                  <a:lnTo>
                    <a:pt x="6201" y="3862"/>
                  </a:lnTo>
                  <a:close/>
                  <a:moveTo>
                    <a:pt x="4842" y="5345"/>
                  </a:moveTo>
                  <a:cubicBezTo>
                    <a:pt x="4628" y="5600"/>
                    <a:pt x="4415" y="5862"/>
                    <a:pt x="4208" y="6124"/>
                  </a:cubicBezTo>
                  <a:lnTo>
                    <a:pt x="4318" y="6207"/>
                  </a:lnTo>
                  <a:cubicBezTo>
                    <a:pt x="4518" y="5952"/>
                    <a:pt x="4732" y="5690"/>
                    <a:pt x="4946" y="5435"/>
                  </a:cubicBezTo>
                  <a:lnTo>
                    <a:pt x="4842" y="5345"/>
                  </a:lnTo>
                  <a:close/>
                  <a:moveTo>
                    <a:pt x="3608" y="6924"/>
                  </a:moveTo>
                  <a:cubicBezTo>
                    <a:pt x="3408" y="7200"/>
                    <a:pt x="3215" y="7476"/>
                    <a:pt x="3035" y="7752"/>
                  </a:cubicBezTo>
                  <a:lnTo>
                    <a:pt x="3146" y="7828"/>
                  </a:lnTo>
                  <a:cubicBezTo>
                    <a:pt x="3325" y="7552"/>
                    <a:pt x="3518" y="7276"/>
                    <a:pt x="3711" y="7007"/>
                  </a:cubicBezTo>
                  <a:lnTo>
                    <a:pt x="3608" y="6924"/>
                  </a:lnTo>
                  <a:close/>
                  <a:moveTo>
                    <a:pt x="2504" y="8607"/>
                  </a:moveTo>
                  <a:cubicBezTo>
                    <a:pt x="2332" y="8897"/>
                    <a:pt x="2166" y="9193"/>
                    <a:pt x="2015" y="9483"/>
                  </a:cubicBezTo>
                  <a:lnTo>
                    <a:pt x="2132" y="9545"/>
                  </a:lnTo>
                  <a:cubicBezTo>
                    <a:pt x="2284" y="9255"/>
                    <a:pt x="2449" y="8966"/>
                    <a:pt x="2621" y="8676"/>
                  </a:cubicBezTo>
                  <a:lnTo>
                    <a:pt x="2504" y="8607"/>
                  </a:lnTo>
                  <a:close/>
                  <a:moveTo>
                    <a:pt x="1566" y="10386"/>
                  </a:moveTo>
                  <a:cubicBezTo>
                    <a:pt x="1428" y="10690"/>
                    <a:pt x="1290" y="11000"/>
                    <a:pt x="1173" y="11311"/>
                  </a:cubicBezTo>
                  <a:lnTo>
                    <a:pt x="1297" y="11359"/>
                  </a:lnTo>
                  <a:cubicBezTo>
                    <a:pt x="1415" y="11055"/>
                    <a:pt x="1546" y="10745"/>
                    <a:pt x="1690" y="10442"/>
                  </a:cubicBezTo>
                  <a:lnTo>
                    <a:pt x="1566" y="10386"/>
                  </a:lnTo>
                  <a:close/>
                  <a:moveTo>
                    <a:pt x="828" y="12255"/>
                  </a:moveTo>
                  <a:cubicBezTo>
                    <a:pt x="718" y="12573"/>
                    <a:pt x="621" y="12897"/>
                    <a:pt x="539" y="13214"/>
                  </a:cubicBezTo>
                  <a:lnTo>
                    <a:pt x="670" y="13249"/>
                  </a:lnTo>
                  <a:cubicBezTo>
                    <a:pt x="752" y="12931"/>
                    <a:pt x="849" y="12614"/>
                    <a:pt x="953" y="12297"/>
                  </a:cubicBezTo>
                  <a:lnTo>
                    <a:pt x="828" y="12255"/>
                  </a:lnTo>
                  <a:close/>
                  <a:moveTo>
                    <a:pt x="311" y="14193"/>
                  </a:moveTo>
                  <a:cubicBezTo>
                    <a:pt x="242" y="14524"/>
                    <a:pt x="187" y="14855"/>
                    <a:pt x="146" y="15187"/>
                  </a:cubicBezTo>
                  <a:lnTo>
                    <a:pt x="277" y="15207"/>
                  </a:lnTo>
                  <a:cubicBezTo>
                    <a:pt x="318" y="14876"/>
                    <a:pt x="373" y="14545"/>
                    <a:pt x="442" y="14221"/>
                  </a:cubicBezTo>
                  <a:lnTo>
                    <a:pt x="311" y="14193"/>
                  </a:lnTo>
                  <a:close/>
                  <a:moveTo>
                    <a:pt x="42" y="16187"/>
                  </a:moveTo>
                  <a:cubicBezTo>
                    <a:pt x="15" y="16518"/>
                    <a:pt x="1" y="16855"/>
                    <a:pt x="1" y="17193"/>
                  </a:cubicBezTo>
                  <a:lnTo>
                    <a:pt x="139" y="17193"/>
                  </a:lnTo>
                  <a:cubicBezTo>
                    <a:pt x="139" y="16862"/>
                    <a:pt x="152" y="16524"/>
                    <a:pt x="173" y="16193"/>
                  </a:cubicBezTo>
                  <a:lnTo>
                    <a:pt x="42" y="16187"/>
                  </a:lnTo>
                  <a:close/>
                  <a:moveTo>
                    <a:pt x="166" y="18187"/>
                  </a:moveTo>
                  <a:lnTo>
                    <a:pt x="28" y="18200"/>
                  </a:lnTo>
                  <a:cubicBezTo>
                    <a:pt x="49" y="18531"/>
                    <a:pt x="77" y="18869"/>
                    <a:pt x="118" y="19200"/>
                  </a:cubicBezTo>
                  <a:lnTo>
                    <a:pt x="256" y="19180"/>
                  </a:lnTo>
                  <a:cubicBezTo>
                    <a:pt x="215" y="18856"/>
                    <a:pt x="180" y="18518"/>
                    <a:pt x="166" y="18187"/>
                  </a:cubicBezTo>
                  <a:close/>
                  <a:moveTo>
                    <a:pt x="401" y="20173"/>
                  </a:moveTo>
                  <a:lnTo>
                    <a:pt x="270" y="20193"/>
                  </a:lnTo>
                  <a:cubicBezTo>
                    <a:pt x="332" y="20518"/>
                    <a:pt x="401" y="20849"/>
                    <a:pt x="484" y="21180"/>
                  </a:cubicBezTo>
                  <a:lnTo>
                    <a:pt x="615" y="21145"/>
                  </a:lnTo>
                  <a:cubicBezTo>
                    <a:pt x="532" y="20821"/>
                    <a:pt x="463" y="20490"/>
                    <a:pt x="401" y="20173"/>
                  </a:cubicBezTo>
                  <a:close/>
                  <a:moveTo>
                    <a:pt x="877" y="22104"/>
                  </a:moveTo>
                  <a:lnTo>
                    <a:pt x="752" y="22145"/>
                  </a:lnTo>
                  <a:cubicBezTo>
                    <a:pt x="828" y="22407"/>
                    <a:pt x="918" y="22669"/>
                    <a:pt x="1008" y="22931"/>
                  </a:cubicBezTo>
                  <a:cubicBezTo>
                    <a:pt x="1028" y="22987"/>
                    <a:pt x="1049" y="23042"/>
                    <a:pt x="1070" y="23097"/>
                  </a:cubicBezTo>
                  <a:lnTo>
                    <a:pt x="1194" y="23056"/>
                  </a:lnTo>
                  <a:cubicBezTo>
                    <a:pt x="1173" y="23000"/>
                    <a:pt x="1153" y="22945"/>
                    <a:pt x="1132" y="22890"/>
                  </a:cubicBezTo>
                  <a:cubicBezTo>
                    <a:pt x="1042" y="22628"/>
                    <a:pt x="959" y="22366"/>
                    <a:pt x="877" y="22104"/>
                  </a:cubicBezTo>
                  <a:close/>
                  <a:moveTo>
                    <a:pt x="17622" y="23283"/>
                  </a:moveTo>
                  <a:lnTo>
                    <a:pt x="17491" y="23297"/>
                  </a:lnTo>
                  <a:cubicBezTo>
                    <a:pt x="17505" y="23421"/>
                    <a:pt x="17505" y="23545"/>
                    <a:pt x="17505" y="23669"/>
                  </a:cubicBezTo>
                  <a:cubicBezTo>
                    <a:pt x="17505" y="23869"/>
                    <a:pt x="17491" y="24076"/>
                    <a:pt x="17463" y="24283"/>
                  </a:cubicBezTo>
                  <a:lnTo>
                    <a:pt x="17601" y="24297"/>
                  </a:lnTo>
                  <a:cubicBezTo>
                    <a:pt x="17629" y="24090"/>
                    <a:pt x="17642" y="23876"/>
                    <a:pt x="17642" y="23669"/>
                  </a:cubicBezTo>
                  <a:cubicBezTo>
                    <a:pt x="17642" y="23538"/>
                    <a:pt x="17636" y="23414"/>
                    <a:pt x="17622" y="23283"/>
                  </a:cubicBezTo>
                  <a:close/>
                  <a:moveTo>
                    <a:pt x="1559" y="23980"/>
                  </a:moveTo>
                  <a:lnTo>
                    <a:pt x="1435" y="24035"/>
                  </a:lnTo>
                  <a:cubicBezTo>
                    <a:pt x="1566" y="24345"/>
                    <a:pt x="1711" y="24656"/>
                    <a:pt x="1849" y="24952"/>
                  </a:cubicBezTo>
                  <a:lnTo>
                    <a:pt x="1973" y="24890"/>
                  </a:lnTo>
                  <a:cubicBezTo>
                    <a:pt x="1828" y="24600"/>
                    <a:pt x="1690" y="24290"/>
                    <a:pt x="1559" y="23980"/>
                  </a:cubicBezTo>
                  <a:close/>
                  <a:moveTo>
                    <a:pt x="17242" y="25242"/>
                  </a:moveTo>
                  <a:cubicBezTo>
                    <a:pt x="17139" y="25545"/>
                    <a:pt x="17008" y="25856"/>
                    <a:pt x="16849" y="26152"/>
                  </a:cubicBezTo>
                  <a:lnTo>
                    <a:pt x="16967" y="26214"/>
                  </a:lnTo>
                  <a:cubicBezTo>
                    <a:pt x="17125" y="25911"/>
                    <a:pt x="17263" y="25594"/>
                    <a:pt x="17367" y="25283"/>
                  </a:cubicBezTo>
                  <a:lnTo>
                    <a:pt x="17242" y="25242"/>
                  </a:lnTo>
                  <a:close/>
                  <a:moveTo>
                    <a:pt x="2435" y="25773"/>
                  </a:moveTo>
                  <a:lnTo>
                    <a:pt x="2318" y="25835"/>
                  </a:lnTo>
                  <a:cubicBezTo>
                    <a:pt x="2490" y="26131"/>
                    <a:pt x="2670" y="26421"/>
                    <a:pt x="2856" y="26690"/>
                  </a:cubicBezTo>
                  <a:lnTo>
                    <a:pt x="2966" y="26614"/>
                  </a:lnTo>
                  <a:cubicBezTo>
                    <a:pt x="2780" y="26345"/>
                    <a:pt x="2608" y="26063"/>
                    <a:pt x="2435" y="25773"/>
                  </a:cubicBezTo>
                  <a:close/>
                  <a:moveTo>
                    <a:pt x="16325" y="26994"/>
                  </a:moveTo>
                  <a:cubicBezTo>
                    <a:pt x="16132" y="27256"/>
                    <a:pt x="15925" y="27518"/>
                    <a:pt x="15698" y="27759"/>
                  </a:cubicBezTo>
                  <a:lnTo>
                    <a:pt x="15794" y="27856"/>
                  </a:lnTo>
                  <a:cubicBezTo>
                    <a:pt x="16029" y="27600"/>
                    <a:pt x="16242" y="27338"/>
                    <a:pt x="16436" y="27076"/>
                  </a:cubicBezTo>
                  <a:lnTo>
                    <a:pt x="16325" y="26994"/>
                  </a:lnTo>
                  <a:close/>
                  <a:moveTo>
                    <a:pt x="3559" y="27414"/>
                  </a:moveTo>
                  <a:lnTo>
                    <a:pt x="3449" y="27504"/>
                  </a:lnTo>
                  <a:cubicBezTo>
                    <a:pt x="3663" y="27766"/>
                    <a:pt x="3890" y="28021"/>
                    <a:pt x="4125" y="28256"/>
                  </a:cubicBezTo>
                  <a:lnTo>
                    <a:pt x="4215" y="28159"/>
                  </a:lnTo>
                  <a:cubicBezTo>
                    <a:pt x="3994" y="27932"/>
                    <a:pt x="3766" y="27676"/>
                    <a:pt x="3559" y="27414"/>
                  </a:cubicBezTo>
                  <a:close/>
                  <a:moveTo>
                    <a:pt x="14973" y="28449"/>
                  </a:moveTo>
                  <a:cubicBezTo>
                    <a:pt x="14725" y="28663"/>
                    <a:pt x="14463" y="28863"/>
                    <a:pt x="14187" y="29049"/>
                  </a:cubicBezTo>
                  <a:lnTo>
                    <a:pt x="14263" y="29159"/>
                  </a:lnTo>
                  <a:cubicBezTo>
                    <a:pt x="14539" y="28973"/>
                    <a:pt x="14808" y="28766"/>
                    <a:pt x="15063" y="28552"/>
                  </a:cubicBezTo>
                  <a:lnTo>
                    <a:pt x="14973" y="28449"/>
                  </a:lnTo>
                  <a:close/>
                  <a:moveTo>
                    <a:pt x="4953" y="28828"/>
                  </a:moveTo>
                  <a:lnTo>
                    <a:pt x="4870" y="28932"/>
                  </a:lnTo>
                  <a:cubicBezTo>
                    <a:pt x="5132" y="29152"/>
                    <a:pt x="5408" y="29345"/>
                    <a:pt x="5684" y="29525"/>
                  </a:cubicBezTo>
                  <a:lnTo>
                    <a:pt x="5759" y="29407"/>
                  </a:lnTo>
                  <a:cubicBezTo>
                    <a:pt x="5484" y="29235"/>
                    <a:pt x="5215" y="29042"/>
                    <a:pt x="4953" y="28828"/>
                  </a:cubicBezTo>
                  <a:close/>
                  <a:moveTo>
                    <a:pt x="13332" y="29559"/>
                  </a:moveTo>
                  <a:cubicBezTo>
                    <a:pt x="13035" y="29718"/>
                    <a:pt x="12732" y="29856"/>
                    <a:pt x="12429" y="29973"/>
                  </a:cubicBezTo>
                  <a:lnTo>
                    <a:pt x="12477" y="30097"/>
                  </a:lnTo>
                  <a:cubicBezTo>
                    <a:pt x="12787" y="29980"/>
                    <a:pt x="13098" y="29835"/>
                    <a:pt x="13394" y="29676"/>
                  </a:cubicBezTo>
                  <a:lnTo>
                    <a:pt x="13332" y="29559"/>
                  </a:lnTo>
                  <a:close/>
                  <a:moveTo>
                    <a:pt x="6628" y="29883"/>
                  </a:moveTo>
                  <a:lnTo>
                    <a:pt x="6573" y="30001"/>
                  </a:lnTo>
                  <a:cubicBezTo>
                    <a:pt x="6884" y="30145"/>
                    <a:pt x="7201" y="30263"/>
                    <a:pt x="7518" y="30359"/>
                  </a:cubicBezTo>
                  <a:lnTo>
                    <a:pt x="7560" y="30228"/>
                  </a:lnTo>
                  <a:cubicBezTo>
                    <a:pt x="7242" y="30132"/>
                    <a:pt x="6932" y="30021"/>
                    <a:pt x="6628" y="29883"/>
                  </a:cubicBezTo>
                  <a:close/>
                  <a:moveTo>
                    <a:pt x="11477" y="30276"/>
                  </a:moveTo>
                  <a:cubicBezTo>
                    <a:pt x="11160" y="30359"/>
                    <a:pt x="10829" y="30421"/>
                    <a:pt x="10504" y="30463"/>
                  </a:cubicBezTo>
                  <a:lnTo>
                    <a:pt x="10518" y="30594"/>
                  </a:lnTo>
                  <a:cubicBezTo>
                    <a:pt x="10849" y="30552"/>
                    <a:pt x="11187" y="30490"/>
                    <a:pt x="11511" y="30407"/>
                  </a:cubicBezTo>
                  <a:lnTo>
                    <a:pt x="11477" y="30276"/>
                  </a:lnTo>
                  <a:close/>
                  <a:moveTo>
                    <a:pt x="8525" y="30442"/>
                  </a:moveTo>
                  <a:lnTo>
                    <a:pt x="8504" y="30573"/>
                  </a:lnTo>
                  <a:cubicBezTo>
                    <a:pt x="8835" y="30621"/>
                    <a:pt x="9173" y="30649"/>
                    <a:pt x="9511" y="30656"/>
                  </a:cubicBezTo>
                  <a:lnTo>
                    <a:pt x="9511" y="30518"/>
                  </a:lnTo>
                  <a:cubicBezTo>
                    <a:pt x="9180" y="30518"/>
                    <a:pt x="8849" y="30490"/>
                    <a:pt x="8525" y="3044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5" name="Google Shape;315;p28"/>
          <p:cNvGrpSpPr/>
          <p:nvPr/>
        </p:nvGrpSpPr>
        <p:grpSpPr>
          <a:xfrm rot="-3358605" flipH="1">
            <a:off x="6550283" y="4178997"/>
            <a:ext cx="2830251" cy="1636773"/>
            <a:chOff x="-1966907" y="-8"/>
            <a:chExt cx="3207633" cy="2768282"/>
          </a:xfrm>
        </p:grpSpPr>
        <p:sp>
          <p:nvSpPr>
            <p:cNvPr id="316" name="Google Shape;316;p28"/>
            <p:cNvSpPr/>
            <p:nvPr/>
          </p:nvSpPr>
          <p:spPr>
            <a:xfrm rot="3615789" flipH="1">
              <a:off x="731423" y="405670"/>
              <a:ext cx="46341" cy="34461"/>
            </a:xfrm>
            <a:custGeom>
              <a:avLst/>
              <a:gdLst/>
              <a:ahLst/>
              <a:cxnLst/>
              <a:rect l="l" t="t" r="r" b="b"/>
              <a:pathLst>
                <a:path w="511" h="380" extrusionOk="0">
                  <a:moveTo>
                    <a:pt x="442" y="0"/>
                  </a:moveTo>
                  <a:cubicBezTo>
                    <a:pt x="442" y="0"/>
                    <a:pt x="283" y="97"/>
                    <a:pt x="0" y="269"/>
                  </a:cubicBezTo>
                  <a:lnTo>
                    <a:pt x="76" y="380"/>
                  </a:lnTo>
                  <a:cubicBezTo>
                    <a:pt x="345" y="207"/>
                    <a:pt x="504" y="118"/>
                    <a:pt x="510" y="118"/>
                  </a:cubicBezTo>
                  <a:lnTo>
                    <a:pt x="442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8"/>
            <p:cNvSpPr/>
            <p:nvPr/>
          </p:nvSpPr>
          <p:spPr>
            <a:xfrm rot="3615789" flipH="1">
              <a:off x="-1163089" y="-5924"/>
              <a:ext cx="1599997" cy="2780112"/>
            </a:xfrm>
            <a:custGeom>
              <a:avLst/>
              <a:gdLst/>
              <a:ahLst/>
              <a:cxnLst/>
              <a:rect l="l" t="t" r="r" b="b"/>
              <a:pathLst>
                <a:path w="17643" h="30656" extrusionOk="0">
                  <a:moveTo>
                    <a:pt x="10822" y="0"/>
                  </a:moveTo>
                  <a:cubicBezTo>
                    <a:pt x="10546" y="186"/>
                    <a:pt x="10270" y="379"/>
                    <a:pt x="10001" y="579"/>
                  </a:cubicBezTo>
                  <a:lnTo>
                    <a:pt x="10077" y="690"/>
                  </a:lnTo>
                  <a:cubicBezTo>
                    <a:pt x="10353" y="490"/>
                    <a:pt x="10629" y="297"/>
                    <a:pt x="10898" y="110"/>
                  </a:cubicBezTo>
                  <a:lnTo>
                    <a:pt x="10822" y="0"/>
                  </a:lnTo>
                  <a:close/>
                  <a:moveTo>
                    <a:pt x="9201" y="1186"/>
                  </a:moveTo>
                  <a:cubicBezTo>
                    <a:pt x="8939" y="1393"/>
                    <a:pt x="8677" y="1607"/>
                    <a:pt x="8422" y="1821"/>
                  </a:cubicBezTo>
                  <a:lnTo>
                    <a:pt x="8504" y="1924"/>
                  </a:lnTo>
                  <a:cubicBezTo>
                    <a:pt x="8760" y="1710"/>
                    <a:pt x="9022" y="1504"/>
                    <a:pt x="9284" y="1297"/>
                  </a:cubicBezTo>
                  <a:lnTo>
                    <a:pt x="9201" y="1186"/>
                  </a:lnTo>
                  <a:close/>
                  <a:moveTo>
                    <a:pt x="7656" y="2476"/>
                  </a:moveTo>
                  <a:cubicBezTo>
                    <a:pt x="7408" y="2704"/>
                    <a:pt x="7160" y="2931"/>
                    <a:pt x="6918" y="3159"/>
                  </a:cubicBezTo>
                  <a:lnTo>
                    <a:pt x="7015" y="3255"/>
                  </a:lnTo>
                  <a:cubicBezTo>
                    <a:pt x="7249" y="3028"/>
                    <a:pt x="7497" y="2800"/>
                    <a:pt x="7746" y="2579"/>
                  </a:cubicBezTo>
                  <a:lnTo>
                    <a:pt x="7656" y="2476"/>
                  </a:lnTo>
                  <a:close/>
                  <a:moveTo>
                    <a:pt x="6201" y="3862"/>
                  </a:moveTo>
                  <a:cubicBezTo>
                    <a:pt x="5966" y="4104"/>
                    <a:pt x="5732" y="4345"/>
                    <a:pt x="5511" y="4593"/>
                  </a:cubicBezTo>
                  <a:lnTo>
                    <a:pt x="5608" y="4683"/>
                  </a:lnTo>
                  <a:cubicBezTo>
                    <a:pt x="5835" y="4442"/>
                    <a:pt x="6063" y="4193"/>
                    <a:pt x="6297" y="3959"/>
                  </a:cubicBezTo>
                  <a:lnTo>
                    <a:pt x="6201" y="3862"/>
                  </a:lnTo>
                  <a:close/>
                  <a:moveTo>
                    <a:pt x="4842" y="5345"/>
                  </a:moveTo>
                  <a:cubicBezTo>
                    <a:pt x="4628" y="5600"/>
                    <a:pt x="4415" y="5862"/>
                    <a:pt x="4208" y="6124"/>
                  </a:cubicBezTo>
                  <a:lnTo>
                    <a:pt x="4318" y="6207"/>
                  </a:lnTo>
                  <a:cubicBezTo>
                    <a:pt x="4518" y="5952"/>
                    <a:pt x="4732" y="5690"/>
                    <a:pt x="4946" y="5435"/>
                  </a:cubicBezTo>
                  <a:lnTo>
                    <a:pt x="4842" y="5345"/>
                  </a:lnTo>
                  <a:close/>
                  <a:moveTo>
                    <a:pt x="3608" y="6924"/>
                  </a:moveTo>
                  <a:cubicBezTo>
                    <a:pt x="3408" y="7200"/>
                    <a:pt x="3215" y="7476"/>
                    <a:pt x="3035" y="7752"/>
                  </a:cubicBezTo>
                  <a:lnTo>
                    <a:pt x="3146" y="7828"/>
                  </a:lnTo>
                  <a:cubicBezTo>
                    <a:pt x="3325" y="7552"/>
                    <a:pt x="3518" y="7276"/>
                    <a:pt x="3711" y="7007"/>
                  </a:cubicBezTo>
                  <a:lnTo>
                    <a:pt x="3608" y="6924"/>
                  </a:lnTo>
                  <a:close/>
                  <a:moveTo>
                    <a:pt x="2504" y="8607"/>
                  </a:moveTo>
                  <a:cubicBezTo>
                    <a:pt x="2332" y="8897"/>
                    <a:pt x="2166" y="9193"/>
                    <a:pt x="2015" y="9483"/>
                  </a:cubicBezTo>
                  <a:lnTo>
                    <a:pt x="2132" y="9545"/>
                  </a:lnTo>
                  <a:cubicBezTo>
                    <a:pt x="2284" y="9255"/>
                    <a:pt x="2449" y="8966"/>
                    <a:pt x="2621" y="8676"/>
                  </a:cubicBezTo>
                  <a:lnTo>
                    <a:pt x="2504" y="8607"/>
                  </a:lnTo>
                  <a:close/>
                  <a:moveTo>
                    <a:pt x="1566" y="10386"/>
                  </a:moveTo>
                  <a:cubicBezTo>
                    <a:pt x="1428" y="10690"/>
                    <a:pt x="1290" y="11000"/>
                    <a:pt x="1173" y="11311"/>
                  </a:cubicBezTo>
                  <a:lnTo>
                    <a:pt x="1297" y="11359"/>
                  </a:lnTo>
                  <a:cubicBezTo>
                    <a:pt x="1415" y="11055"/>
                    <a:pt x="1546" y="10745"/>
                    <a:pt x="1690" y="10442"/>
                  </a:cubicBezTo>
                  <a:lnTo>
                    <a:pt x="1566" y="10386"/>
                  </a:lnTo>
                  <a:close/>
                  <a:moveTo>
                    <a:pt x="828" y="12255"/>
                  </a:moveTo>
                  <a:cubicBezTo>
                    <a:pt x="718" y="12573"/>
                    <a:pt x="621" y="12897"/>
                    <a:pt x="539" y="13214"/>
                  </a:cubicBezTo>
                  <a:lnTo>
                    <a:pt x="670" y="13249"/>
                  </a:lnTo>
                  <a:cubicBezTo>
                    <a:pt x="752" y="12931"/>
                    <a:pt x="849" y="12614"/>
                    <a:pt x="953" y="12297"/>
                  </a:cubicBezTo>
                  <a:lnTo>
                    <a:pt x="828" y="12255"/>
                  </a:lnTo>
                  <a:close/>
                  <a:moveTo>
                    <a:pt x="311" y="14193"/>
                  </a:moveTo>
                  <a:cubicBezTo>
                    <a:pt x="242" y="14524"/>
                    <a:pt x="187" y="14855"/>
                    <a:pt x="146" y="15187"/>
                  </a:cubicBezTo>
                  <a:lnTo>
                    <a:pt x="277" y="15207"/>
                  </a:lnTo>
                  <a:cubicBezTo>
                    <a:pt x="318" y="14876"/>
                    <a:pt x="373" y="14545"/>
                    <a:pt x="442" y="14221"/>
                  </a:cubicBezTo>
                  <a:lnTo>
                    <a:pt x="311" y="14193"/>
                  </a:lnTo>
                  <a:close/>
                  <a:moveTo>
                    <a:pt x="42" y="16187"/>
                  </a:moveTo>
                  <a:cubicBezTo>
                    <a:pt x="15" y="16518"/>
                    <a:pt x="1" y="16855"/>
                    <a:pt x="1" y="17193"/>
                  </a:cubicBezTo>
                  <a:lnTo>
                    <a:pt x="139" y="17193"/>
                  </a:lnTo>
                  <a:cubicBezTo>
                    <a:pt x="139" y="16862"/>
                    <a:pt x="152" y="16524"/>
                    <a:pt x="173" y="16193"/>
                  </a:cubicBezTo>
                  <a:lnTo>
                    <a:pt x="42" y="16187"/>
                  </a:lnTo>
                  <a:close/>
                  <a:moveTo>
                    <a:pt x="166" y="18187"/>
                  </a:moveTo>
                  <a:lnTo>
                    <a:pt x="28" y="18200"/>
                  </a:lnTo>
                  <a:cubicBezTo>
                    <a:pt x="49" y="18531"/>
                    <a:pt x="77" y="18869"/>
                    <a:pt x="118" y="19200"/>
                  </a:cubicBezTo>
                  <a:lnTo>
                    <a:pt x="256" y="19180"/>
                  </a:lnTo>
                  <a:cubicBezTo>
                    <a:pt x="215" y="18856"/>
                    <a:pt x="180" y="18518"/>
                    <a:pt x="166" y="18187"/>
                  </a:cubicBezTo>
                  <a:close/>
                  <a:moveTo>
                    <a:pt x="401" y="20173"/>
                  </a:moveTo>
                  <a:lnTo>
                    <a:pt x="270" y="20193"/>
                  </a:lnTo>
                  <a:cubicBezTo>
                    <a:pt x="332" y="20518"/>
                    <a:pt x="401" y="20849"/>
                    <a:pt x="484" y="21180"/>
                  </a:cubicBezTo>
                  <a:lnTo>
                    <a:pt x="615" y="21145"/>
                  </a:lnTo>
                  <a:cubicBezTo>
                    <a:pt x="532" y="20821"/>
                    <a:pt x="463" y="20490"/>
                    <a:pt x="401" y="20173"/>
                  </a:cubicBezTo>
                  <a:close/>
                  <a:moveTo>
                    <a:pt x="877" y="22104"/>
                  </a:moveTo>
                  <a:lnTo>
                    <a:pt x="752" y="22145"/>
                  </a:lnTo>
                  <a:cubicBezTo>
                    <a:pt x="828" y="22407"/>
                    <a:pt x="918" y="22669"/>
                    <a:pt x="1008" y="22931"/>
                  </a:cubicBezTo>
                  <a:cubicBezTo>
                    <a:pt x="1028" y="22987"/>
                    <a:pt x="1049" y="23042"/>
                    <a:pt x="1070" y="23097"/>
                  </a:cubicBezTo>
                  <a:lnTo>
                    <a:pt x="1194" y="23056"/>
                  </a:lnTo>
                  <a:cubicBezTo>
                    <a:pt x="1173" y="23000"/>
                    <a:pt x="1153" y="22945"/>
                    <a:pt x="1132" y="22890"/>
                  </a:cubicBezTo>
                  <a:cubicBezTo>
                    <a:pt x="1042" y="22628"/>
                    <a:pt x="959" y="22366"/>
                    <a:pt x="877" y="22104"/>
                  </a:cubicBezTo>
                  <a:close/>
                  <a:moveTo>
                    <a:pt x="17622" y="23283"/>
                  </a:moveTo>
                  <a:lnTo>
                    <a:pt x="17491" y="23297"/>
                  </a:lnTo>
                  <a:cubicBezTo>
                    <a:pt x="17505" y="23421"/>
                    <a:pt x="17505" y="23545"/>
                    <a:pt x="17505" y="23669"/>
                  </a:cubicBezTo>
                  <a:cubicBezTo>
                    <a:pt x="17505" y="23869"/>
                    <a:pt x="17491" y="24076"/>
                    <a:pt x="17463" y="24283"/>
                  </a:cubicBezTo>
                  <a:lnTo>
                    <a:pt x="17601" y="24297"/>
                  </a:lnTo>
                  <a:cubicBezTo>
                    <a:pt x="17629" y="24090"/>
                    <a:pt x="17642" y="23876"/>
                    <a:pt x="17642" y="23669"/>
                  </a:cubicBezTo>
                  <a:cubicBezTo>
                    <a:pt x="17642" y="23538"/>
                    <a:pt x="17636" y="23414"/>
                    <a:pt x="17622" y="23283"/>
                  </a:cubicBezTo>
                  <a:close/>
                  <a:moveTo>
                    <a:pt x="1559" y="23980"/>
                  </a:moveTo>
                  <a:lnTo>
                    <a:pt x="1435" y="24035"/>
                  </a:lnTo>
                  <a:cubicBezTo>
                    <a:pt x="1566" y="24345"/>
                    <a:pt x="1711" y="24656"/>
                    <a:pt x="1849" y="24952"/>
                  </a:cubicBezTo>
                  <a:lnTo>
                    <a:pt x="1973" y="24890"/>
                  </a:lnTo>
                  <a:cubicBezTo>
                    <a:pt x="1828" y="24600"/>
                    <a:pt x="1690" y="24290"/>
                    <a:pt x="1559" y="23980"/>
                  </a:cubicBezTo>
                  <a:close/>
                  <a:moveTo>
                    <a:pt x="17242" y="25242"/>
                  </a:moveTo>
                  <a:cubicBezTo>
                    <a:pt x="17139" y="25545"/>
                    <a:pt x="17008" y="25856"/>
                    <a:pt x="16849" y="26152"/>
                  </a:cubicBezTo>
                  <a:lnTo>
                    <a:pt x="16967" y="26214"/>
                  </a:lnTo>
                  <a:cubicBezTo>
                    <a:pt x="17125" y="25911"/>
                    <a:pt x="17263" y="25594"/>
                    <a:pt x="17367" y="25283"/>
                  </a:cubicBezTo>
                  <a:lnTo>
                    <a:pt x="17242" y="25242"/>
                  </a:lnTo>
                  <a:close/>
                  <a:moveTo>
                    <a:pt x="2435" y="25773"/>
                  </a:moveTo>
                  <a:lnTo>
                    <a:pt x="2318" y="25835"/>
                  </a:lnTo>
                  <a:cubicBezTo>
                    <a:pt x="2490" y="26131"/>
                    <a:pt x="2670" y="26421"/>
                    <a:pt x="2856" y="26690"/>
                  </a:cubicBezTo>
                  <a:lnTo>
                    <a:pt x="2966" y="26614"/>
                  </a:lnTo>
                  <a:cubicBezTo>
                    <a:pt x="2780" y="26345"/>
                    <a:pt x="2608" y="26063"/>
                    <a:pt x="2435" y="25773"/>
                  </a:cubicBezTo>
                  <a:close/>
                  <a:moveTo>
                    <a:pt x="16325" y="26994"/>
                  </a:moveTo>
                  <a:cubicBezTo>
                    <a:pt x="16132" y="27256"/>
                    <a:pt x="15925" y="27518"/>
                    <a:pt x="15698" y="27759"/>
                  </a:cubicBezTo>
                  <a:lnTo>
                    <a:pt x="15794" y="27856"/>
                  </a:lnTo>
                  <a:cubicBezTo>
                    <a:pt x="16029" y="27600"/>
                    <a:pt x="16242" y="27338"/>
                    <a:pt x="16436" y="27076"/>
                  </a:cubicBezTo>
                  <a:lnTo>
                    <a:pt x="16325" y="26994"/>
                  </a:lnTo>
                  <a:close/>
                  <a:moveTo>
                    <a:pt x="3559" y="27414"/>
                  </a:moveTo>
                  <a:lnTo>
                    <a:pt x="3449" y="27504"/>
                  </a:lnTo>
                  <a:cubicBezTo>
                    <a:pt x="3663" y="27766"/>
                    <a:pt x="3890" y="28021"/>
                    <a:pt x="4125" y="28256"/>
                  </a:cubicBezTo>
                  <a:lnTo>
                    <a:pt x="4215" y="28159"/>
                  </a:lnTo>
                  <a:cubicBezTo>
                    <a:pt x="3994" y="27932"/>
                    <a:pt x="3766" y="27676"/>
                    <a:pt x="3559" y="27414"/>
                  </a:cubicBezTo>
                  <a:close/>
                  <a:moveTo>
                    <a:pt x="14973" y="28449"/>
                  </a:moveTo>
                  <a:cubicBezTo>
                    <a:pt x="14725" y="28663"/>
                    <a:pt x="14463" y="28863"/>
                    <a:pt x="14187" y="29049"/>
                  </a:cubicBezTo>
                  <a:lnTo>
                    <a:pt x="14263" y="29159"/>
                  </a:lnTo>
                  <a:cubicBezTo>
                    <a:pt x="14539" y="28973"/>
                    <a:pt x="14808" y="28766"/>
                    <a:pt x="15063" y="28552"/>
                  </a:cubicBezTo>
                  <a:lnTo>
                    <a:pt x="14973" y="28449"/>
                  </a:lnTo>
                  <a:close/>
                  <a:moveTo>
                    <a:pt x="4953" y="28828"/>
                  </a:moveTo>
                  <a:lnTo>
                    <a:pt x="4870" y="28932"/>
                  </a:lnTo>
                  <a:cubicBezTo>
                    <a:pt x="5132" y="29152"/>
                    <a:pt x="5408" y="29345"/>
                    <a:pt x="5684" y="29525"/>
                  </a:cubicBezTo>
                  <a:lnTo>
                    <a:pt x="5759" y="29407"/>
                  </a:lnTo>
                  <a:cubicBezTo>
                    <a:pt x="5484" y="29235"/>
                    <a:pt x="5215" y="29042"/>
                    <a:pt x="4953" y="28828"/>
                  </a:cubicBezTo>
                  <a:close/>
                  <a:moveTo>
                    <a:pt x="13332" y="29559"/>
                  </a:moveTo>
                  <a:cubicBezTo>
                    <a:pt x="13035" y="29718"/>
                    <a:pt x="12732" y="29856"/>
                    <a:pt x="12429" y="29973"/>
                  </a:cubicBezTo>
                  <a:lnTo>
                    <a:pt x="12477" y="30097"/>
                  </a:lnTo>
                  <a:cubicBezTo>
                    <a:pt x="12787" y="29980"/>
                    <a:pt x="13098" y="29835"/>
                    <a:pt x="13394" y="29676"/>
                  </a:cubicBezTo>
                  <a:lnTo>
                    <a:pt x="13332" y="29559"/>
                  </a:lnTo>
                  <a:close/>
                  <a:moveTo>
                    <a:pt x="6628" y="29883"/>
                  </a:moveTo>
                  <a:lnTo>
                    <a:pt x="6573" y="30001"/>
                  </a:lnTo>
                  <a:cubicBezTo>
                    <a:pt x="6884" y="30145"/>
                    <a:pt x="7201" y="30263"/>
                    <a:pt x="7518" y="30359"/>
                  </a:cubicBezTo>
                  <a:lnTo>
                    <a:pt x="7560" y="30228"/>
                  </a:lnTo>
                  <a:cubicBezTo>
                    <a:pt x="7242" y="30132"/>
                    <a:pt x="6932" y="30021"/>
                    <a:pt x="6628" y="29883"/>
                  </a:cubicBezTo>
                  <a:close/>
                  <a:moveTo>
                    <a:pt x="11477" y="30276"/>
                  </a:moveTo>
                  <a:cubicBezTo>
                    <a:pt x="11160" y="30359"/>
                    <a:pt x="10829" y="30421"/>
                    <a:pt x="10504" y="30463"/>
                  </a:cubicBezTo>
                  <a:lnTo>
                    <a:pt x="10518" y="30594"/>
                  </a:lnTo>
                  <a:cubicBezTo>
                    <a:pt x="10849" y="30552"/>
                    <a:pt x="11187" y="30490"/>
                    <a:pt x="11511" y="30407"/>
                  </a:cubicBezTo>
                  <a:lnTo>
                    <a:pt x="11477" y="30276"/>
                  </a:lnTo>
                  <a:close/>
                  <a:moveTo>
                    <a:pt x="8525" y="30442"/>
                  </a:moveTo>
                  <a:lnTo>
                    <a:pt x="8504" y="30573"/>
                  </a:lnTo>
                  <a:cubicBezTo>
                    <a:pt x="8835" y="30621"/>
                    <a:pt x="9173" y="30649"/>
                    <a:pt x="9511" y="30656"/>
                  </a:cubicBezTo>
                  <a:lnTo>
                    <a:pt x="9511" y="30518"/>
                  </a:lnTo>
                  <a:cubicBezTo>
                    <a:pt x="9180" y="30518"/>
                    <a:pt x="8849" y="30490"/>
                    <a:pt x="8525" y="3044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8" name="Google Shape;318;p28"/>
          <p:cNvSpPr/>
          <p:nvPr/>
        </p:nvSpPr>
        <p:spPr>
          <a:xfrm>
            <a:off x="8282375" y="4388389"/>
            <a:ext cx="439927" cy="440226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544968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pen Sans ExtraBold"/>
              <a:buNone/>
              <a:defRPr sz="3500">
                <a:solidFill>
                  <a:schemeClr val="dk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6" r:id="rId3"/>
    <p:sldLayoutId id="2147483657" r:id="rId4"/>
    <p:sldLayoutId id="2147483658" r:id="rId5"/>
    <p:sldLayoutId id="2147483669" r:id="rId6"/>
    <p:sldLayoutId id="2147483670" r:id="rId7"/>
    <p:sldLayoutId id="2147483674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3"/>
          <p:cNvSpPr/>
          <p:nvPr/>
        </p:nvSpPr>
        <p:spPr>
          <a:xfrm>
            <a:off x="5172304" y="686825"/>
            <a:ext cx="5275583" cy="4494695"/>
          </a:xfrm>
          <a:custGeom>
            <a:avLst/>
            <a:gdLst/>
            <a:ahLst/>
            <a:cxnLst/>
            <a:rect l="l" t="t" r="r" b="b"/>
            <a:pathLst>
              <a:path w="52581" h="44798" extrusionOk="0">
                <a:moveTo>
                  <a:pt x="29897" y="1"/>
                </a:moveTo>
                <a:cubicBezTo>
                  <a:pt x="26094" y="1"/>
                  <a:pt x="22317" y="1058"/>
                  <a:pt x="19111" y="3135"/>
                </a:cubicBezTo>
                <a:cubicBezTo>
                  <a:pt x="8194" y="10211"/>
                  <a:pt x="16483" y="19266"/>
                  <a:pt x="9504" y="24170"/>
                </a:cubicBezTo>
                <a:cubicBezTo>
                  <a:pt x="0" y="30839"/>
                  <a:pt x="10214" y="44797"/>
                  <a:pt x="10214" y="44797"/>
                </a:cubicBezTo>
                <a:lnTo>
                  <a:pt x="45401" y="44797"/>
                </a:lnTo>
                <a:cubicBezTo>
                  <a:pt x="45401" y="44797"/>
                  <a:pt x="52581" y="34584"/>
                  <a:pt x="50256" y="18907"/>
                </a:cubicBezTo>
                <a:cubicBezTo>
                  <a:pt x="48361" y="6127"/>
                  <a:pt x="39051" y="1"/>
                  <a:pt x="2989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4" name="Google Shape;344;p33"/>
          <p:cNvGrpSpPr/>
          <p:nvPr/>
        </p:nvGrpSpPr>
        <p:grpSpPr>
          <a:xfrm>
            <a:off x="5908694" y="1283114"/>
            <a:ext cx="3207654" cy="2861928"/>
            <a:chOff x="91625" y="66450"/>
            <a:chExt cx="3207654" cy="2861928"/>
          </a:xfrm>
        </p:grpSpPr>
        <p:sp>
          <p:nvSpPr>
            <p:cNvPr id="345" name="Google Shape;345;p33"/>
            <p:cNvSpPr/>
            <p:nvPr/>
          </p:nvSpPr>
          <p:spPr>
            <a:xfrm>
              <a:off x="1487251" y="778764"/>
              <a:ext cx="1812028" cy="1084417"/>
            </a:xfrm>
            <a:custGeom>
              <a:avLst/>
              <a:gdLst/>
              <a:ahLst/>
              <a:cxnLst/>
              <a:rect l="l" t="t" r="r" b="b"/>
              <a:pathLst>
                <a:path w="25367" h="15181" extrusionOk="0">
                  <a:moveTo>
                    <a:pt x="13162" y="1"/>
                  </a:moveTo>
                  <a:cubicBezTo>
                    <a:pt x="11988" y="1"/>
                    <a:pt x="10811" y="194"/>
                    <a:pt x="9711" y="574"/>
                  </a:cubicBezTo>
                  <a:cubicBezTo>
                    <a:pt x="8573" y="960"/>
                    <a:pt x="7532" y="1546"/>
                    <a:pt x="6628" y="2215"/>
                  </a:cubicBezTo>
                  <a:cubicBezTo>
                    <a:pt x="5718" y="2884"/>
                    <a:pt x="4932" y="3643"/>
                    <a:pt x="4263" y="4408"/>
                  </a:cubicBezTo>
                  <a:cubicBezTo>
                    <a:pt x="3587" y="5174"/>
                    <a:pt x="3028" y="5953"/>
                    <a:pt x="2545" y="6691"/>
                  </a:cubicBezTo>
                  <a:cubicBezTo>
                    <a:pt x="2070" y="7429"/>
                    <a:pt x="1676" y="8133"/>
                    <a:pt x="1352" y="8767"/>
                  </a:cubicBezTo>
                  <a:cubicBezTo>
                    <a:pt x="1035" y="9402"/>
                    <a:pt x="773" y="9974"/>
                    <a:pt x="580" y="10443"/>
                  </a:cubicBezTo>
                  <a:cubicBezTo>
                    <a:pt x="380" y="10919"/>
                    <a:pt x="235" y="11298"/>
                    <a:pt x="145" y="11560"/>
                  </a:cubicBezTo>
                  <a:cubicBezTo>
                    <a:pt x="97" y="11691"/>
                    <a:pt x="63" y="11795"/>
                    <a:pt x="35" y="11864"/>
                  </a:cubicBezTo>
                  <a:cubicBezTo>
                    <a:pt x="14" y="11940"/>
                    <a:pt x="1" y="11981"/>
                    <a:pt x="1" y="11981"/>
                  </a:cubicBezTo>
                  <a:lnTo>
                    <a:pt x="1994" y="12574"/>
                  </a:lnTo>
                  <a:cubicBezTo>
                    <a:pt x="1994" y="12574"/>
                    <a:pt x="2001" y="12546"/>
                    <a:pt x="2021" y="12491"/>
                  </a:cubicBezTo>
                  <a:cubicBezTo>
                    <a:pt x="2035" y="12436"/>
                    <a:pt x="2063" y="12346"/>
                    <a:pt x="2104" y="12229"/>
                  </a:cubicBezTo>
                  <a:cubicBezTo>
                    <a:pt x="2180" y="11995"/>
                    <a:pt x="2297" y="11650"/>
                    <a:pt x="2470" y="11208"/>
                  </a:cubicBezTo>
                  <a:cubicBezTo>
                    <a:pt x="2635" y="10774"/>
                    <a:pt x="2863" y="10243"/>
                    <a:pt x="3145" y="9650"/>
                  </a:cubicBezTo>
                  <a:cubicBezTo>
                    <a:pt x="3428" y="9064"/>
                    <a:pt x="3766" y="8408"/>
                    <a:pt x="4187" y="7719"/>
                  </a:cubicBezTo>
                  <a:cubicBezTo>
                    <a:pt x="4601" y="7036"/>
                    <a:pt x="5097" y="6319"/>
                    <a:pt x="5677" y="5615"/>
                  </a:cubicBezTo>
                  <a:cubicBezTo>
                    <a:pt x="6256" y="4919"/>
                    <a:pt x="6932" y="4236"/>
                    <a:pt x="7697" y="3636"/>
                  </a:cubicBezTo>
                  <a:cubicBezTo>
                    <a:pt x="8470" y="3036"/>
                    <a:pt x="9339" y="2526"/>
                    <a:pt x="10284" y="2174"/>
                  </a:cubicBezTo>
                  <a:cubicBezTo>
                    <a:pt x="11228" y="1822"/>
                    <a:pt x="12249" y="1629"/>
                    <a:pt x="13284" y="1615"/>
                  </a:cubicBezTo>
                  <a:cubicBezTo>
                    <a:pt x="13334" y="1615"/>
                    <a:pt x="13385" y="1614"/>
                    <a:pt x="13436" y="1614"/>
                  </a:cubicBezTo>
                  <a:cubicBezTo>
                    <a:pt x="13904" y="1614"/>
                    <a:pt x="14376" y="1643"/>
                    <a:pt x="14842" y="1712"/>
                  </a:cubicBezTo>
                  <a:lnTo>
                    <a:pt x="14918" y="1719"/>
                  </a:lnTo>
                  <a:lnTo>
                    <a:pt x="15022" y="1732"/>
                  </a:lnTo>
                  <a:lnTo>
                    <a:pt x="15222" y="1774"/>
                  </a:lnTo>
                  <a:lnTo>
                    <a:pt x="15635" y="1843"/>
                  </a:lnTo>
                  <a:cubicBezTo>
                    <a:pt x="15704" y="1857"/>
                    <a:pt x="15773" y="1870"/>
                    <a:pt x="15835" y="1884"/>
                  </a:cubicBezTo>
                  <a:lnTo>
                    <a:pt x="16022" y="1926"/>
                  </a:lnTo>
                  <a:cubicBezTo>
                    <a:pt x="16146" y="1960"/>
                    <a:pt x="16270" y="1988"/>
                    <a:pt x="16394" y="2015"/>
                  </a:cubicBezTo>
                  <a:lnTo>
                    <a:pt x="16573" y="2064"/>
                  </a:lnTo>
                  <a:cubicBezTo>
                    <a:pt x="16635" y="2077"/>
                    <a:pt x="16697" y="2098"/>
                    <a:pt x="16760" y="2119"/>
                  </a:cubicBezTo>
                  <a:cubicBezTo>
                    <a:pt x="16884" y="2160"/>
                    <a:pt x="17001" y="2195"/>
                    <a:pt x="17125" y="2236"/>
                  </a:cubicBezTo>
                  <a:lnTo>
                    <a:pt x="17311" y="2291"/>
                  </a:lnTo>
                  <a:cubicBezTo>
                    <a:pt x="17373" y="2312"/>
                    <a:pt x="17428" y="2339"/>
                    <a:pt x="17484" y="2360"/>
                  </a:cubicBezTo>
                  <a:cubicBezTo>
                    <a:pt x="17601" y="2408"/>
                    <a:pt x="17718" y="2457"/>
                    <a:pt x="17835" y="2505"/>
                  </a:cubicBezTo>
                  <a:lnTo>
                    <a:pt x="18015" y="2574"/>
                  </a:lnTo>
                  <a:cubicBezTo>
                    <a:pt x="18070" y="2595"/>
                    <a:pt x="18125" y="2629"/>
                    <a:pt x="18180" y="2657"/>
                  </a:cubicBezTo>
                  <a:cubicBezTo>
                    <a:pt x="18291" y="2712"/>
                    <a:pt x="18408" y="2760"/>
                    <a:pt x="18518" y="2815"/>
                  </a:cubicBezTo>
                  <a:cubicBezTo>
                    <a:pt x="18629" y="2870"/>
                    <a:pt x="18732" y="2933"/>
                    <a:pt x="18835" y="2995"/>
                  </a:cubicBezTo>
                  <a:cubicBezTo>
                    <a:pt x="18946" y="3057"/>
                    <a:pt x="19049" y="3119"/>
                    <a:pt x="19153" y="3181"/>
                  </a:cubicBezTo>
                  <a:cubicBezTo>
                    <a:pt x="19973" y="3691"/>
                    <a:pt x="20649" y="4353"/>
                    <a:pt x="21180" y="5057"/>
                  </a:cubicBezTo>
                  <a:cubicBezTo>
                    <a:pt x="21318" y="5229"/>
                    <a:pt x="21429" y="5415"/>
                    <a:pt x="21553" y="5595"/>
                  </a:cubicBezTo>
                  <a:cubicBezTo>
                    <a:pt x="21615" y="5684"/>
                    <a:pt x="21663" y="5781"/>
                    <a:pt x="21711" y="5877"/>
                  </a:cubicBezTo>
                  <a:cubicBezTo>
                    <a:pt x="21766" y="5967"/>
                    <a:pt x="21815" y="6064"/>
                    <a:pt x="21870" y="6153"/>
                  </a:cubicBezTo>
                  <a:cubicBezTo>
                    <a:pt x="21911" y="6250"/>
                    <a:pt x="21960" y="6339"/>
                    <a:pt x="22001" y="6436"/>
                  </a:cubicBezTo>
                  <a:cubicBezTo>
                    <a:pt x="22049" y="6526"/>
                    <a:pt x="22098" y="6622"/>
                    <a:pt x="22132" y="6712"/>
                  </a:cubicBezTo>
                  <a:cubicBezTo>
                    <a:pt x="22208" y="6905"/>
                    <a:pt x="22291" y="7084"/>
                    <a:pt x="22346" y="7277"/>
                  </a:cubicBezTo>
                  <a:cubicBezTo>
                    <a:pt x="22608" y="8022"/>
                    <a:pt x="22760" y="8739"/>
                    <a:pt x="22842" y="9381"/>
                  </a:cubicBezTo>
                  <a:cubicBezTo>
                    <a:pt x="22932" y="10029"/>
                    <a:pt x="22946" y="10595"/>
                    <a:pt x="22946" y="11064"/>
                  </a:cubicBezTo>
                  <a:cubicBezTo>
                    <a:pt x="22946" y="11091"/>
                    <a:pt x="22946" y="11119"/>
                    <a:pt x="22946" y="11146"/>
                  </a:cubicBezTo>
                  <a:lnTo>
                    <a:pt x="21822" y="10974"/>
                  </a:lnTo>
                  <a:lnTo>
                    <a:pt x="22891" y="15181"/>
                  </a:lnTo>
                  <a:lnTo>
                    <a:pt x="25367" y="11526"/>
                  </a:lnTo>
                  <a:lnTo>
                    <a:pt x="24118" y="11333"/>
                  </a:lnTo>
                  <a:cubicBezTo>
                    <a:pt x="24125" y="11250"/>
                    <a:pt x="24125" y="11174"/>
                    <a:pt x="24132" y="11091"/>
                  </a:cubicBezTo>
                  <a:cubicBezTo>
                    <a:pt x="24146" y="10581"/>
                    <a:pt x="24139" y="9953"/>
                    <a:pt x="24063" y="9243"/>
                  </a:cubicBezTo>
                  <a:cubicBezTo>
                    <a:pt x="23987" y="8526"/>
                    <a:pt x="23842" y="7719"/>
                    <a:pt x="23573" y="6870"/>
                  </a:cubicBezTo>
                  <a:cubicBezTo>
                    <a:pt x="23511" y="6650"/>
                    <a:pt x="23422" y="6443"/>
                    <a:pt x="23339" y="6222"/>
                  </a:cubicBezTo>
                  <a:cubicBezTo>
                    <a:pt x="23298" y="6112"/>
                    <a:pt x="23249" y="6002"/>
                    <a:pt x="23201" y="5891"/>
                  </a:cubicBezTo>
                  <a:cubicBezTo>
                    <a:pt x="23153" y="5781"/>
                    <a:pt x="23104" y="5677"/>
                    <a:pt x="23056" y="5560"/>
                  </a:cubicBezTo>
                  <a:cubicBezTo>
                    <a:pt x="22994" y="5457"/>
                    <a:pt x="22939" y="5346"/>
                    <a:pt x="22884" y="5236"/>
                  </a:cubicBezTo>
                  <a:cubicBezTo>
                    <a:pt x="22822" y="5126"/>
                    <a:pt x="22773" y="5015"/>
                    <a:pt x="22698" y="4905"/>
                  </a:cubicBezTo>
                  <a:cubicBezTo>
                    <a:pt x="22567" y="4691"/>
                    <a:pt x="22442" y="4470"/>
                    <a:pt x="22284" y="4264"/>
                  </a:cubicBezTo>
                  <a:cubicBezTo>
                    <a:pt x="21677" y="3408"/>
                    <a:pt x="20891" y="2608"/>
                    <a:pt x="19939" y="1981"/>
                  </a:cubicBezTo>
                  <a:cubicBezTo>
                    <a:pt x="19822" y="1905"/>
                    <a:pt x="19697" y="1829"/>
                    <a:pt x="19580" y="1753"/>
                  </a:cubicBezTo>
                  <a:cubicBezTo>
                    <a:pt x="19456" y="1670"/>
                    <a:pt x="19339" y="1595"/>
                    <a:pt x="19208" y="1532"/>
                  </a:cubicBezTo>
                  <a:cubicBezTo>
                    <a:pt x="19077" y="1464"/>
                    <a:pt x="18953" y="1401"/>
                    <a:pt x="18822" y="1332"/>
                  </a:cubicBezTo>
                  <a:cubicBezTo>
                    <a:pt x="18760" y="1298"/>
                    <a:pt x="18697" y="1264"/>
                    <a:pt x="18629" y="1229"/>
                  </a:cubicBezTo>
                  <a:lnTo>
                    <a:pt x="18428" y="1146"/>
                  </a:lnTo>
                  <a:cubicBezTo>
                    <a:pt x="18297" y="1091"/>
                    <a:pt x="18166" y="1029"/>
                    <a:pt x="18028" y="974"/>
                  </a:cubicBezTo>
                  <a:cubicBezTo>
                    <a:pt x="17966" y="946"/>
                    <a:pt x="17897" y="912"/>
                    <a:pt x="17828" y="891"/>
                  </a:cubicBezTo>
                  <a:lnTo>
                    <a:pt x="17622" y="815"/>
                  </a:lnTo>
                  <a:cubicBezTo>
                    <a:pt x="17484" y="774"/>
                    <a:pt x="17346" y="726"/>
                    <a:pt x="17208" y="677"/>
                  </a:cubicBezTo>
                  <a:cubicBezTo>
                    <a:pt x="17139" y="650"/>
                    <a:pt x="17070" y="622"/>
                    <a:pt x="17001" y="601"/>
                  </a:cubicBezTo>
                  <a:lnTo>
                    <a:pt x="16787" y="546"/>
                  </a:lnTo>
                  <a:cubicBezTo>
                    <a:pt x="16642" y="505"/>
                    <a:pt x="16497" y="463"/>
                    <a:pt x="16346" y="429"/>
                  </a:cubicBezTo>
                  <a:lnTo>
                    <a:pt x="16132" y="367"/>
                  </a:lnTo>
                  <a:cubicBezTo>
                    <a:pt x="16056" y="353"/>
                    <a:pt x="15994" y="339"/>
                    <a:pt x="15925" y="326"/>
                  </a:cubicBezTo>
                  <a:cubicBezTo>
                    <a:pt x="15787" y="298"/>
                    <a:pt x="15649" y="270"/>
                    <a:pt x="15511" y="243"/>
                  </a:cubicBezTo>
                  <a:lnTo>
                    <a:pt x="15311" y="201"/>
                  </a:lnTo>
                  <a:lnTo>
                    <a:pt x="15208" y="181"/>
                  </a:lnTo>
                  <a:lnTo>
                    <a:pt x="15159" y="174"/>
                  </a:lnTo>
                  <a:lnTo>
                    <a:pt x="15132" y="167"/>
                  </a:lnTo>
                  <a:lnTo>
                    <a:pt x="15077" y="160"/>
                  </a:lnTo>
                  <a:cubicBezTo>
                    <a:pt x="14484" y="63"/>
                    <a:pt x="13884" y="8"/>
                    <a:pt x="13284" y="1"/>
                  </a:cubicBezTo>
                  <a:cubicBezTo>
                    <a:pt x="13243" y="1"/>
                    <a:pt x="13203" y="1"/>
                    <a:pt x="131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1487251" y="1007916"/>
              <a:ext cx="472026" cy="669108"/>
            </a:xfrm>
            <a:custGeom>
              <a:avLst/>
              <a:gdLst/>
              <a:ahLst/>
              <a:cxnLst/>
              <a:rect l="l" t="t" r="r" b="b"/>
              <a:pathLst>
                <a:path w="6608" h="9367" extrusionOk="0">
                  <a:moveTo>
                    <a:pt x="5428" y="0"/>
                  </a:moveTo>
                  <a:cubicBezTo>
                    <a:pt x="5008" y="387"/>
                    <a:pt x="4621" y="793"/>
                    <a:pt x="4263" y="1200"/>
                  </a:cubicBezTo>
                  <a:cubicBezTo>
                    <a:pt x="3587" y="1966"/>
                    <a:pt x="3028" y="2745"/>
                    <a:pt x="2545" y="3483"/>
                  </a:cubicBezTo>
                  <a:cubicBezTo>
                    <a:pt x="2070" y="4221"/>
                    <a:pt x="1676" y="4925"/>
                    <a:pt x="1352" y="5559"/>
                  </a:cubicBezTo>
                  <a:cubicBezTo>
                    <a:pt x="1035" y="6194"/>
                    <a:pt x="773" y="6759"/>
                    <a:pt x="580" y="7235"/>
                  </a:cubicBezTo>
                  <a:cubicBezTo>
                    <a:pt x="380" y="7704"/>
                    <a:pt x="235" y="8083"/>
                    <a:pt x="145" y="8352"/>
                  </a:cubicBezTo>
                  <a:cubicBezTo>
                    <a:pt x="97" y="8483"/>
                    <a:pt x="63" y="8587"/>
                    <a:pt x="35" y="8656"/>
                  </a:cubicBezTo>
                  <a:cubicBezTo>
                    <a:pt x="14" y="8732"/>
                    <a:pt x="1" y="8773"/>
                    <a:pt x="1" y="8773"/>
                  </a:cubicBezTo>
                  <a:lnTo>
                    <a:pt x="1994" y="9366"/>
                  </a:lnTo>
                  <a:cubicBezTo>
                    <a:pt x="1994" y="9366"/>
                    <a:pt x="2001" y="9338"/>
                    <a:pt x="2021" y="9283"/>
                  </a:cubicBezTo>
                  <a:cubicBezTo>
                    <a:pt x="2035" y="9228"/>
                    <a:pt x="2063" y="9138"/>
                    <a:pt x="2104" y="9021"/>
                  </a:cubicBezTo>
                  <a:cubicBezTo>
                    <a:pt x="2180" y="8787"/>
                    <a:pt x="2297" y="8442"/>
                    <a:pt x="2470" y="8000"/>
                  </a:cubicBezTo>
                  <a:cubicBezTo>
                    <a:pt x="2635" y="7566"/>
                    <a:pt x="2863" y="7035"/>
                    <a:pt x="3145" y="6442"/>
                  </a:cubicBezTo>
                  <a:cubicBezTo>
                    <a:pt x="3428" y="5856"/>
                    <a:pt x="3766" y="5194"/>
                    <a:pt x="4187" y="4511"/>
                  </a:cubicBezTo>
                  <a:cubicBezTo>
                    <a:pt x="4601" y="3828"/>
                    <a:pt x="5097" y="3111"/>
                    <a:pt x="5677" y="2407"/>
                  </a:cubicBezTo>
                  <a:cubicBezTo>
                    <a:pt x="5966" y="2062"/>
                    <a:pt x="6277" y="1718"/>
                    <a:pt x="6608" y="1393"/>
                  </a:cubicBezTo>
                  <a:cubicBezTo>
                    <a:pt x="6387" y="745"/>
                    <a:pt x="6008" y="152"/>
                    <a:pt x="54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2470075" y="779836"/>
              <a:ext cx="330661" cy="195654"/>
            </a:xfrm>
            <a:custGeom>
              <a:avLst/>
              <a:gdLst/>
              <a:ahLst/>
              <a:cxnLst/>
              <a:rect l="l" t="t" r="r" b="b"/>
              <a:pathLst>
                <a:path w="4629" h="2739" extrusionOk="0">
                  <a:moveTo>
                    <a:pt x="0" y="0"/>
                  </a:moveTo>
                  <a:lnTo>
                    <a:pt x="0" y="0"/>
                  </a:lnTo>
                  <a:cubicBezTo>
                    <a:pt x="256" y="290"/>
                    <a:pt x="442" y="655"/>
                    <a:pt x="580" y="973"/>
                  </a:cubicBezTo>
                  <a:cubicBezTo>
                    <a:pt x="676" y="1193"/>
                    <a:pt x="766" y="1428"/>
                    <a:pt x="842" y="1662"/>
                  </a:cubicBezTo>
                  <a:cubicBezTo>
                    <a:pt x="925" y="1676"/>
                    <a:pt x="1000" y="1683"/>
                    <a:pt x="1083" y="1690"/>
                  </a:cubicBezTo>
                  <a:lnTo>
                    <a:pt x="1159" y="1704"/>
                  </a:lnTo>
                  <a:lnTo>
                    <a:pt x="1263" y="1717"/>
                  </a:lnTo>
                  <a:lnTo>
                    <a:pt x="1463" y="1752"/>
                  </a:lnTo>
                  <a:lnTo>
                    <a:pt x="1876" y="1828"/>
                  </a:lnTo>
                  <a:cubicBezTo>
                    <a:pt x="1945" y="1842"/>
                    <a:pt x="2014" y="1849"/>
                    <a:pt x="2076" y="1862"/>
                  </a:cubicBezTo>
                  <a:lnTo>
                    <a:pt x="2263" y="1911"/>
                  </a:lnTo>
                  <a:cubicBezTo>
                    <a:pt x="2387" y="1938"/>
                    <a:pt x="2511" y="1973"/>
                    <a:pt x="2635" y="2000"/>
                  </a:cubicBezTo>
                  <a:lnTo>
                    <a:pt x="2814" y="2042"/>
                  </a:lnTo>
                  <a:cubicBezTo>
                    <a:pt x="2876" y="2062"/>
                    <a:pt x="2938" y="2083"/>
                    <a:pt x="3001" y="2104"/>
                  </a:cubicBezTo>
                  <a:cubicBezTo>
                    <a:pt x="3125" y="2138"/>
                    <a:pt x="3242" y="2180"/>
                    <a:pt x="3366" y="2221"/>
                  </a:cubicBezTo>
                  <a:lnTo>
                    <a:pt x="3552" y="2276"/>
                  </a:lnTo>
                  <a:cubicBezTo>
                    <a:pt x="3614" y="2297"/>
                    <a:pt x="3669" y="2324"/>
                    <a:pt x="3725" y="2345"/>
                  </a:cubicBezTo>
                  <a:cubicBezTo>
                    <a:pt x="3842" y="2393"/>
                    <a:pt x="3959" y="2442"/>
                    <a:pt x="4076" y="2483"/>
                  </a:cubicBezTo>
                  <a:lnTo>
                    <a:pt x="4256" y="2552"/>
                  </a:lnTo>
                  <a:cubicBezTo>
                    <a:pt x="4311" y="2580"/>
                    <a:pt x="4366" y="2614"/>
                    <a:pt x="4421" y="2635"/>
                  </a:cubicBezTo>
                  <a:cubicBezTo>
                    <a:pt x="4490" y="2669"/>
                    <a:pt x="4559" y="2704"/>
                    <a:pt x="4628" y="2738"/>
                  </a:cubicBezTo>
                  <a:cubicBezTo>
                    <a:pt x="4476" y="2076"/>
                    <a:pt x="4228" y="1428"/>
                    <a:pt x="3911" y="821"/>
                  </a:cubicBezTo>
                  <a:lnTo>
                    <a:pt x="3863" y="800"/>
                  </a:lnTo>
                  <a:cubicBezTo>
                    <a:pt x="3725" y="759"/>
                    <a:pt x="3587" y="711"/>
                    <a:pt x="3449" y="655"/>
                  </a:cubicBezTo>
                  <a:cubicBezTo>
                    <a:pt x="3380" y="635"/>
                    <a:pt x="3311" y="607"/>
                    <a:pt x="3242" y="586"/>
                  </a:cubicBezTo>
                  <a:lnTo>
                    <a:pt x="3028" y="531"/>
                  </a:lnTo>
                  <a:cubicBezTo>
                    <a:pt x="2883" y="490"/>
                    <a:pt x="2738" y="448"/>
                    <a:pt x="2587" y="414"/>
                  </a:cubicBezTo>
                  <a:lnTo>
                    <a:pt x="2373" y="352"/>
                  </a:lnTo>
                  <a:cubicBezTo>
                    <a:pt x="2297" y="338"/>
                    <a:pt x="2235" y="324"/>
                    <a:pt x="2166" y="311"/>
                  </a:cubicBezTo>
                  <a:cubicBezTo>
                    <a:pt x="2028" y="283"/>
                    <a:pt x="1890" y="255"/>
                    <a:pt x="1752" y="228"/>
                  </a:cubicBezTo>
                  <a:lnTo>
                    <a:pt x="1552" y="186"/>
                  </a:lnTo>
                  <a:lnTo>
                    <a:pt x="1449" y="166"/>
                  </a:lnTo>
                  <a:lnTo>
                    <a:pt x="1400" y="159"/>
                  </a:lnTo>
                  <a:lnTo>
                    <a:pt x="1373" y="152"/>
                  </a:lnTo>
                  <a:lnTo>
                    <a:pt x="1318" y="145"/>
                  </a:lnTo>
                  <a:cubicBezTo>
                    <a:pt x="883" y="69"/>
                    <a:pt x="449" y="2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91625" y="1098063"/>
              <a:ext cx="1468152" cy="1830315"/>
            </a:xfrm>
            <a:custGeom>
              <a:avLst/>
              <a:gdLst/>
              <a:ahLst/>
              <a:cxnLst/>
              <a:rect l="l" t="t" r="r" b="b"/>
              <a:pathLst>
                <a:path w="20553" h="25623" extrusionOk="0">
                  <a:moveTo>
                    <a:pt x="9207" y="0"/>
                  </a:moveTo>
                  <a:lnTo>
                    <a:pt x="9469" y="4414"/>
                  </a:lnTo>
                  <a:lnTo>
                    <a:pt x="10642" y="3773"/>
                  </a:lnTo>
                  <a:cubicBezTo>
                    <a:pt x="10704" y="3966"/>
                    <a:pt x="10773" y="4180"/>
                    <a:pt x="10835" y="4421"/>
                  </a:cubicBezTo>
                  <a:cubicBezTo>
                    <a:pt x="10994" y="5021"/>
                    <a:pt x="11125" y="5773"/>
                    <a:pt x="11049" y="6587"/>
                  </a:cubicBezTo>
                  <a:cubicBezTo>
                    <a:pt x="11007" y="6994"/>
                    <a:pt x="10904" y="7407"/>
                    <a:pt x="10718" y="7794"/>
                  </a:cubicBezTo>
                  <a:cubicBezTo>
                    <a:pt x="10532" y="8187"/>
                    <a:pt x="10256" y="8552"/>
                    <a:pt x="9890" y="8870"/>
                  </a:cubicBezTo>
                  <a:cubicBezTo>
                    <a:pt x="9532" y="9187"/>
                    <a:pt x="9076" y="9456"/>
                    <a:pt x="8566" y="9670"/>
                  </a:cubicBezTo>
                  <a:cubicBezTo>
                    <a:pt x="8497" y="9697"/>
                    <a:pt x="8435" y="9718"/>
                    <a:pt x="8366" y="9745"/>
                  </a:cubicBezTo>
                  <a:cubicBezTo>
                    <a:pt x="8304" y="9766"/>
                    <a:pt x="8235" y="9794"/>
                    <a:pt x="8166" y="9814"/>
                  </a:cubicBezTo>
                  <a:cubicBezTo>
                    <a:pt x="8104" y="9842"/>
                    <a:pt x="8028" y="9863"/>
                    <a:pt x="7959" y="9883"/>
                  </a:cubicBezTo>
                  <a:cubicBezTo>
                    <a:pt x="7890" y="9904"/>
                    <a:pt x="7814" y="9932"/>
                    <a:pt x="7738" y="9952"/>
                  </a:cubicBezTo>
                  <a:cubicBezTo>
                    <a:pt x="7663" y="9973"/>
                    <a:pt x="7587" y="10001"/>
                    <a:pt x="7511" y="10021"/>
                  </a:cubicBezTo>
                  <a:lnTo>
                    <a:pt x="7262" y="10104"/>
                  </a:lnTo>
                  <a:cubicBezTo>
                    <a:pt x="7097" y="10159"/>
                    <a:pt x="6945" y="10214"/>
                    <a:pt x="6780" y="10270"/>
                  </a:cubicBezTo>
                  <a:cubicBezTo>
                    <a:pt x="5490" y="10745"/>
                    <a:pt x="4159" y="11408"/>
                    <a:pt x="2945" y="12401"/>
                  </a:cubicBezTo>
                  <a:cubicBezTo>
                    <a:pt x="2345" y="12890"/>
                    <a:pt x="1780" y="13477"/>
                    <a:pt x="1304" y="14159"/>
                  </a:cubicBezTo>
                  <a:cubicBezTo>
                    <a:pt x="828" y="14835"/>
                    <a:pt x="449" y="15621"/>
                    <a:pt x="242" y="16477"/>
                  </a:cubicBezTo>
                  <a:cubicBezTo>
                    <a:pt x="28" y="17332"/>
                    <a:pt x="0" y="18242"/>
                    <a:pt x="173" y="19125"/>
                  </a:cubicBezTo>
                  <a:cubicBezTo>
                    <a:pt x="249" y="19559"/>
                    <a:pt x="380" y="19994"/>
                    <a:pt x="545" y="20401"/>
                  </a:cubicBezTo>
                  <a:cubicBezTo>
                    <a:pt x="711" y="20815"/>
                    <a:pt x="918" y="21201"/>
                    <a:pt x="1152" y="21573"/>
                  </a:cubicBezTo>
                  <a:cubicBezTo>
                    <a:pt x="1614" y="22311"/>
                    <a:pt x="2187" y="22959"/>
                    <a:pt x="2821" y="23518"/>
                  </a:cubicBezTo>
                  <a:lnTo>
                    <a:pt x="2938" y="23622"/>
                  </a:lnTo>
                  <a:lnTo>
                    <a:pt x="3000" y="23677"/>
                  </a:lnTo>
                  <a:lnTo>
                    <a:pt x="3028" y="23704"/>
                  </a:lnTo>
                  <a:lnTo>
                    <a:pt x="3062" y="23732"/>
                  </a:lnTo>
                  <a:lnTo>
                    <a:pt x="3076" y="23739"/>
                  </a:lnTo>
                  <a:lnTo>
                    <a:pt x="3297" y="23918"/>
                  </a:lnTo>
                  <a:cubicBezTo>
                    <a:pt x="3318" y="23932"/>
                    <a:pt x="3338" y="23953"/>
                    <a:pt x="3366" y="23966"/>
                  </a:cubicBezTo>
                  <a:lnTo>
                    <a:pt x="3435" y="24022"/>
                  </a:lnTo>
                  <a:lnTo>
                    <a:pt x="3580" y="24125"/>
                  </a:lnTo>
                  <a:cubicBezTo>
                    <a:pt x="3676" y="24194"/>
                    <a:pt x="3759" y="24249"/>
                    <a:pt x="3856" y="24311"/>
                  </a:cubicBezTo>
                  <a:cubicBezTo>
                    <a:pt x="4221" y="24546"/>
                    <a:pt x="4614" y="24746"/>
                    <a:pt x="5007" y="24918"/>
                  </a:cubicBezTo>
                  <a:cubicBezTo>
                    <a:pt x="5807" y="25263"/>
                    <a:pt x="6642" y="25463"/>
                    <a:pt x="7469" y="25559"/>
                  </a:cubicBezTo>
                  <a:cubicBezTo>
                    <a:pt x="7860" y="25602"/>
                    <a:pt x="8250" y="25623"/>
                    <a:pt x="8634" y="25623"/>
                  </a:cubicBezTo>
                  <a:cubicBezTo>
                    <a:pt x="9064" y="25623"/>
                    <a:pt x="9489" y="25597"/>
                    <a:pt x="9904" y="25546"/>
                  </a:cubicBezTo>
                  <a:cubicBezTo>
                    <a:pt x="11483" y="25366"/>
                    <a:pt x="12932" y="24890"/>
                    <a:pt x="14221" y="24270"/>
                  </a:cubicBezTo>
                  <a:cubicBezTo>
                    <a:pt x="15511" y="23649"/>
                    <a:pt x="16642" y="22884"/>
                    <a:pt x="17587" y="22049"/>
                  </a:cubicBezTo>
                  <a:cubicBezTo>
                    <a:pt x="18532" y="21208"/>
                    <a:pt x="19290" y="20304"/>
                    <a:pt x="19856" y="19408"/>
                  </a:cubicBezTo>
                  <a:cubicBezTo>
                    <a:pt x="20132" y="18980"/>
                    <a:pt x="20359" y="18546"/>
                    <a:pt x="20552" y="18132"/>
                  </a:cubicBezTo>
                  <a:cubicBezTo>
                    <a:pt x="20442" y="18083"/>
                    <a:pt x="20332" y="18035"/>
                    <a:pt x="20228" y="17987"/>
                  </a:cubicBezTo>
                  <a:cubicBezTo>
                    <a:pt x="19525" y="17677"/>
                    <a:pt x="18808" y="17359"/>
                    <a:pt x="18070" y="17118"/>
                  </a:cubicBezTo>
                  <a:cubicBezTo>
                    <a:pt x="17952" y="17408"/>
                    <a:pt x="17801" y="17711"/>
                    <a:pt x="17614" y="18028"/>
                  </a:cubicBezTo>
                  <a:cubicBezTo>
                    <a:pt x="17208" y="18725"/>
                    <a:pt x="16628" y="19463"/>
                    <a:pt x="15876" y="20173"/>
                  </a:cubicBezTo>
                  <a:cubicBezTo>
                    <a:pt x="15125" y="20884"/>
                    <a:pt x="14207" y="21559"/>
                    <a:pt x="13145" y="22118"/>
                  </a:cubicBezTo>
                  <a:cubicBezTo>
                    <a:pt x="12083" y="22670"/>
                    <a:pt x="10876" y="23104"/>
                    <a:pt x="9607" y="23297"/>
                  </a:cubicBezTo>
                  <a:cubicBezTo>
                    <a:pt x="9181" y="23358"/>
                    <a:pt x="8749" y="23393"/>
                    <a:pt x="8317" y="23393"/>
                  </a:cubicBezTo>
                  <a:cubicBezTo>
                    <a:pt x="8105" y="23393"/>
                    <a:pt x="7894" y="23384"/>
                    <a:pt x="7683" y="23366"/>
                  </a:cubicBezTo>
                  <a:cubicBezTo>
                    <a:pt x="7049" y="23318"/>
                    <a:pt x="6414" y="23180"/>
                    <a:pt x="5814" y="22953"/>
                  </a:cubicBezTo>
                  <a:cubicBezTo>
                    <a:pt x="5518" y="22835"/>
                    <a:pt x="5228" y="22697"/>
                    <a:pt x="4959" y="22532"/>
                  </a:cubicBezTo>
                  <a:cubicBezTo>
                    <a:pt x="4890" y="22490"/>
                    <a:pt x="4814" y="22449"/>
                    <a:pt x="4759" y="22408"/>
                  </a:cubicBezTo>
                  <a:lnTo>
                    <a:pt x="4662" y="22346"/>
                  </a:lnTo>
                  <a:lnTo>
                    <a:pt x="4621" y="22318"/>
                  </a:lnTo>
                  <a:cubicBezTo>
                    <a:pt x="4607" y="22311"/>
                    <a:pt x="4587" y="22297"/>
                    <a:pt x="4566" y="22284"/>
                  </a:cubicBezTo>
                  <a:lnTo>
                    <a:pt x="4338" y="22111"/>
                  </a:lnTo>
                  <a:lnTo>
                    <a:pt x="4159" y="21966"/>
                  </a:lnTo>
                  <a:cubicBezTo>
                    <a:pt x="3635" y="21532"/>
                    <a:pt x="3173" y="21035"/>
                    <a:pt x="2800" y="20497"/>
                  </a:cubicBezTo>
                  <a:cubicBezTo>
                    <a:pt x="2614" y="20228"/>
                    <a:pt x="2456" y="19939"/>
                    <a:pt x="2324" y="19649"/>
                  </a:cubicBezTo>
                  <a:cubicBezTo>
                    <a:pt x="2193" y="19352"/>
                    <a:pt x="2090" y="19056"/>
                    <a:pt x="2028" y="18746"/>
                  </a:cubicBezTo>
                  <a:cubicBezTo>
                    <a:pt x="1883" y="18132"/>
                    <a:pt x="1883" y="17497"/>
                    <a:pt x="2007" y="16877"/>
                  </a:cubicBezTo>
                  <a:cubicBezTo>
                    <a:pt x="2138" y="16263"/>
                    <a:pt x="2393" y="15670"/>
                    <a:pt x="2745" y="15132"/>
                  </a:cubicBezTo>
                  <a:cubicBezTo>
                    <a:pt x="3097" y="14587"/>
                    <a:pt x="3531" y="14097"/>
                    <a:pt x="4021" y="13663"/>
                  </a:cubicBezTo>
                  <a:cubicBezTo>
                    <a:pt x="5007" y="12801"/>
                    <a:pt x="6166" y="12166"/>
                    <a:pt x="7325" y="11690"/>
                  </a:cubicBezTo>
                  <a:cubicBezTo>
                    <a:pt x="7469" y="11635"/>
                    <a:pt x="7614" y="11573"/>
                    <a:pt x="7759" y="11525"/>
                  </a:cubicBezTo>
                  <a:cubicBezTo>
                    <a:pt x="7828" y="11497"/>
                    <a:pt x="7904" y="11470"/>
                    <a:pt x="7973" y="11449"/>
                  </a:cubicBezTo>
                  <a:cubicBezTo>
                    <a:pt x="8049" y="11421"/>
                    <a:pt x="8125" y="11394"/>
                    <a:pt x="8200" y="11366"/>
                  </a:cubicBezTo>
                  <a:cubicBezTo>
                    <a:pt x="8276" y="11339"/>
                    <a:pt x="8352" y="11318"/>
                    <a:pt x="8428" y="11290"/>
                  </a:cubicBezTo>
                  <a:cubicBezTo>
                    <a:pt x="8511" y="11256"/>
                    <a:pt x="8587" y="11235"/>
                    <a:pt x="8669" y="11201"/>
                  </a:cubicBezTo>
                  <a:cubicBezTo>
                    <a:pt x="8752" y="11166"/>
                    <a:pt x="8828" y="11139"/>
                    <a:pt x="8911" y="11104"/>
                  </a:cubicBezTo>
                  <a:cubicBezTo>
                    <a:pt x="8987" y="11070"/>
                    <a:pt x="9063" y="11035"/>
                    <a:pt x="9145" y="11008"/>
                  </a:cubicBezTo>
                  <a:cubicBezTo>
                    <a:pt x="9766" y="10725"/>
                    <a:pt x="10345" y="10359"/>
                    <a:pt x="10828" y="9904"/>
                  </a:cubicBezTo>
                  <a:cubicBezTo>
                    <a:pt x="11318" y="9456"/>
                    <a:pt x="11697" y="8911"/>
                    <a:pt x="11938" y="8352"/>
                  </a:cubicBezTo>
                  <a:cubicBezTo>
                    <a:pt x="12187" y="7787"/>
                    <a:pt x="12297" y="7221"/>
                    <a:pt x="12332" y="6697"/>
                  </a:cubicBezTo>
                  <a:cubicBezTo>
                    <a:pt x="12373" y="6173"/>
                    <a:pt x="12332" y="5690"/>
                    <a:pt x="12269" y="5256"/>
                  </a:cubicBezTo>
                  <a:cubicBezTo>
                    <a:pt x="12201" y="4821"/>
                    <a:pt x="12104" y="4435"/>
                    <a:pt x="12001" y="4090"/>
                  </a:cubicBezTo>
                  <a:cubicBezTo>
                    <a:pt x="11904" y="3752"/>
                    <a:pt x="11794" y="3456"/>
                    <a:pt x="11690" y="3201"/>
                  </a:cubicBezTo>
                  <a:lnTo>
                    <a:pt x="12621" y="2690"/>
                  </a:lnTo>
                  <a:lnTo>
                    <a:pt x="92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182771" y="1942453"/>
              <a:ext cx="231084" cy="272015"/>
            </a:xfrm>
            <a:custGeom>
              <a:avLst/>
              <a:gdLst/>
              <a:ahLst/>
              <a:cxnLst/>
              <a:rect l="l" t="t" r="r" b="b"/>
              <a:pathLst>
                <a:path w="3235" h="3808" extrusionOk="0">
                  <a:moveTo>
                    <a:pt x="2442" y="0"/>
                  </a:moveTo>
                  <a:cubicBezTo>
                    <a:pt x="2180" y="180"/>
                    <a:pt x="1924" y="373"/>
                    <a:pt x="1669" y="580"/>
                  </a:cubicBezTo>
                  <a:cubicBezTo>
                    <a:pt x="1069" y="1076"/>
                    <a:pt x="504" y="1656"/>
                    <a:pt x="28" y="2338"/>
                  </a:cubicBezTo>
                  <a:cubicBezTo>
                    <a:pt x="14" y="2352"/>
                    <a:pt x="7" y="2366"/>
                    <a:pt x="0" y="2380"/>
                  </a:cubicBezTo>
                  <a:cubicBezTo>
                    <a:pt x="366" y="2876"/>
                    <a:pt x="766" y="3352"/>
                    <a:pt x="1180" y="3807"/>
                  </a:cubicBezTo>
                  <a:cubicBezTo>
                    <a:pt x="1269" y="3635"/>
                    <a:pt x="1366" y="3469"/>
                    <a:pt x="1469" y="3311"/>
                  </a:cubicBezTo>
                  <a:cubicBezTo>
                    <a:pt x="1821" y="2766"/>
                    <a:pt x="2255" y="2276"/>
                    <a:pt x="2745" y="1842"/>
                  </a:cubicBezTo>
                  <a:cubicBezTo>
                    <a:pt x="2904" y="1704"/>
                    <a:pt x="3069" y="1573"/>
                    <a:pt x="3235" y="1449"/>
                  </a:cubicBezTo>
                  <a:cubicBezTo>
                    <a:pt x="2938" y="987"/>
                    <a:pt x="2676" y="497"/>
                    <a:pt x="24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843369" y="2320754"/>
              <a:ext cx="716397" cy="595747"/>
            </a:xfrm>
            <a:custGeom>
              <a:avLst/>
              <a:gdLst/>
              <a:ahLst/>
              <a:cxnLst/>
              <a:rect l="l" t="t" r="r" b="b"/>
              <a:pathLst>
                <a:path w="10029" h="8340" extrusionOk="0">
                  <a:moveTo>
                    <a:pt x="7546" y="1"/>
                  </a:moveTo>
                  <a:cubicBezTo>
                    <a:pt x="7428" y="291"/>
                    <a:pt x="7277" y="594"/>
                    <a:pt x="7090" y="911"/>
                  </a:cubicBezTo>
                  <a:cubicBezTo>
                    <a:pt x="6684" y="1608"/>
                    <a:pt x="6104" y="2346"/>
                    <a:pt x="5352" y="3056"/>
                  </a:cubicBezTo>
                  <a:cubicBezTo>
                    <a:pt x="4601" y="3767"/>
                    <a:pt x="3683" y="4442"/>
                    <a:pt x="2621" y="5001"/>
                  </a:cubicBezTo>
                  <a:cubicBezTo>
                    <a:pt x="2001" y="5318"/>
                    <a:pt x="1339" y="5601"/>
                    <a:pt x="635" y="5822"/>
                  </a:cubicBezTo>
                  <a:cubicBezTo>
                    <a:pt x="525" y="6684"/>
                    <a:pt x="352" y="7553"/>
                    <a:pt x="1" y="8339"/>
                  </a:cubicBezTo>
                  <a:cubicBezTo>
                    <a:pt x="1339" y="8118"/>
                    <a:pt x="2580" y="7691"/>
                    <a:pt x="3697" y="7153"/>
                  </a:cubicBezTo>
                  <a:cubicBezTo>
                    <a:pt x="4987" y="6532"/>
                    <a:pt x="6111" y="5767"/>
                    <a:pt x="7056" y="4925"/>
                  </a:cubicBezTo>
                  <a:cubicBezTo>
                    <a:pt x="8001" y="4091"/>
                    <a:pt x="8766" y="3187"/>
                    <a:pt x="9332" y="2291"/>
                  </a:cubicBezTo>
                  <a:cubicBezTo>
                    <a:pt x="9608" y="1856"/>
                    <a:pt x="9835" y="1429"/>
                    <a:pt x="10028" y="1015"/>
                  </a:cubicBezTo>
                  <a:cubicBezTo>
                    <a:pt x="9918" y="966"/>
                    <a:pt x="9808" y="918"/>
                    <a:pt x="9704" y="870"/>
                  </a:cubicBezTo>
                  <a:cubicBezTo>
                    <a:pt x="9001" y="560"/>
                    <a:pt x="8284" y="242"/>
                    <a:pt x="75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111340" y="701975"/>
              <a:ext cx="1352360" cy="1688950"/>
            </a:xfrm>
            <a:custGeom>
              <a:avLst/>
              <a:gdLst/>
              <a:ahLst/>
              <a:cxnLst/>
              <a:rect l="l" t="t" r="r" b="b"/>
              <a:pathLst>
                <a:path w="18932" h="23644" extrusionOk="0">
                  <a:moveTo>
                    <a:pt x="17236" y="16565"/>
                  </a:moveTo>
                  <a:cubicBezTo>
                    <a:pt x="17235" y="16565"/>
                    <a:pt x="17235" y="16566"/>
                    <a:pt x="17235" y="16566"/>
                  </a:cubicBezTo>
                  <a:lnTo>
                    <a:pt x="17235" y="16566"/>
                  </a:lnTo>
                  <a:lnTo>
                    <a:pt x="17235" y="16566"/>
                  </a:lnTo>
                  <a:cubicBezTo>
                    <a:pt x="17236" y="16566"/>
                    <a:pt x="17236" y="16565"/>
                    <a:pt x="17236" y="16565"/>
                  </a:cubicBezTo>
                  <a:close/>
                  <a:moveTo>
                    <a:pt x="8476" y="1"/>
                  </a:moveTo>
                  <a:lnTo>
                    <a:pt x="8862" y="1145"/>
                  </a:lnTo>
                  <a:cubicBezTo>
                    <a:pt x="8724" y="1194"/>
                    <a:pt x="8580" y="1249"/>
                    <a:pt x="8421" y="1311"/>
                  </a:cubicBezTo>
                  <a:cubicBezTo>
                    <a:pt x="7869" y="1518"/>
                    <a:pt x="7207" y="1807"/>
                    <a:pt x="6476" y="2194"/>
                  </a:cubicBezTo>
                  <a:cubicBezTo>
                    <a:pt x="5738" y="2580"/>
                    <a:pt x="4938" y="3076"/>
                    <a:pt x="4131" y="3725"/>
                  </a:cubicBezTo>
                  <a:cubicBezTo>
                    <a:pt x="3324" y="4366"/>
                    <a:pt x="2517" y="5166"/>
                    <a:pt x="1828" y="6159"/>
                  </a:cubicBezTo>
                  <a:cubicBezTo>
                    <a:pt x="1490" y="6656"/>
                    <a:pt x="1179" y="7201"/>
                    <a:pt x="924" y="7780"/>
                  </a:cubicBezTo>
                  <a:cubicBezTo>
                    <a:pt x="669" y="8359"/>
                    <a:pt x="462" y="8980"/>
                    <a:pt x="317" y="9628"/>
                  </a:cubicBezTo>
                  <a:cubicBezTo>
                    <a:pt x="28" y="10918"/>
                    <a:pt x="0" y="12290"/>
                    <a:pt x="186" y="13642"/>
                  </a:cubicBezTo>
                  <a:cubicBezTo>
                    <a:pt x="276" y="14318"/>
                    <a:pt x="414" y="14987"/>
                    <a:pt x="593" y="15642"/>
                  </a:cubicBezTo>
                  <a:cubicBezTo>
                    <a:pt x="773" y="16304"/>
                    <a:pt x="986" y="16932"/>
                    <a:pt x="1262" y="17594"/>
                  </a:cubicBezTo>
                  <a:cubicBezTo>
                    <a:pt x="1793" y="18877"/>
                    <a:pt x="2552" y="20097"/>
                    <a:pt x="3545" y="21097"/>
                  </a:cubicBezTo>
                  <a:cubicBezTo>
                    <a:pt x="4042" y="21601"/>
                    <a:pt x="4600" y="22042"/>
                    <a:pt x="5193" y="22401"/>
                  </a:cubicBezTo>
                  <a:cubicBezTo>
                    <a:pt x="5793" y="22766"/>
                    <a:pt x="6428" y="23049"/>
                    <a:pt x="7076" y="23249"/>
                  </a:cubicBezTo>
                  <a:cubicBezTo>
                    <a:pt x="7964" y="23522"/>
                    <a:pt x="8865" y="23644"/>
                    <a:pt x="9735" y="23644"/>
                  </a:cubicBezTo>
                  <a:cubicBezTo>
                    <a:pt x="10142" y="23644"/>
                    <a:pt x="10542" y="23617"/>
                    <a:pt x="10931" y="23566"/>
                  </a:cubicBezTo>
                  <a:cubicBezTo>
                    <a:pt x="11545" y="23491"/>
                    <a:pt x="12131" y="23353"/>
                    <a:pt x="12683" y="23180"/>
                  </a:cubicBezTo>
                  <a:cubicBezTo>
                    <a:pt x="12752" y="23160"/>
                    <a:pt x="12821" y="23139"/>
                    <a:pt x="12890" y="23118"/>
                  </a:cubicBezTo>
                  <a:lnTo>
                    <a:pt x="12911" y="23111"/>
                  </a:lnTo>
                  <a:lnTo>
                    <a:pt x="12925" y="23104"/>
                  </a:lnTo>
                  <a:cubicBezTo>
                    <a:pt x="12928" y="23103"/>
                    <a:pt x="12929" y="23102"/>
                    <a:pt x="12930" y="23102"/>
                  </a:cubicBezTo>
                  <a:cubicBezTo>
                    <a:pt x="12931" y="23102"/>
                    <a:pt x="12931" y="23103"/>
                    <a:pt x="12931" y="23103"/>
                  </a:cubicBezTo>
                  <a:cubicBezTo>
                    <a:pt x="12933" y="23103"/>
                    <a:pt x="12938" y="23101"/>
                    <a:pt x="12959" y="23091"/>
                  </a:cubicBezTo>
                  <a:lnTo>
                    <a:pt x="13007" y="23077"/>
                  </a:lnTo>
                  <a:lnTo>
                    <a:pt x="13097" y="23042"/>
                  </a:lnTo>
                  <a:cubicBezTo>
                    <a:pt x="13159" y="23022"/>
                    <a:pt x="13221" y="22994"/>
                    <a:pt x="13283" y="22973"/>
                  </a:cubicBezTo>
                  <a:cubicBezTo>
                    <a:pt x="13338" y="22953"/>
                    <a:pt x="13414" y="22918"/>
                    <a:pt x="13483" y="22891"/>
                  </a:cubicBezTo>
                  <a:cubicBezTo>
                    <a:pt x="13552" y="22863"/>
                    <a:pt x="13621" y="22828"/>
                    <a:pt x="13690" y="22801"/>
                  </a:cubicBezTo>
                  <a:cubicBezTo>
                    <a:pt x="13752" y="22766"/>
                    <a:pt x="13814" y="22739"/>
                    <a:pt x="13876" y="22711"/>
                  </a:cubicBezTo>
                  <a:cubicBezTo>
                    <a:pt x="13945" y="22677"/>
                    <a:pt x="14007" y="22649"/>
                    <a:pt x="14069" y="22615"/>
                  </a:cubicBezTo>
                  <a:lnTo>
                    <a:pt x="14249" y="22518"/>
                  </a:lnTo>
                  <a:cubicBezTo>
                    <a:pt x="15207" y="21994"/>
                    <a:pt x="15966" y="21346"/>
                    <a:pt x="16573" y="20725"/>
                  </a:cubicBezTo>
                  <a:cubicBezTo>
                    <a:pt x="17173" y="20097"/>
                    <a:pt x="17628" y="19497"/>
                    <a:pt x="17966" y="18987"/>
                  </a:cubicBezTo>
                  <a:cubicBezTo>
                    <a:pt x="18311" y="18470"/>
                    <a:pt x="18545" y="18049"/>
                    <a:pt x="18697" y="17746"/>
                  </a:cubicBezTo>
                  <a:cubicBezTo>
                    <a:pt x="18849" y="17449"/>
                    <a:pt x="18925" y="17277"/>
                    <a:pt x="18932" y="17256"/>
                  </a:cubicBezTo>
                  <a:lnTo>
                    <a:pt x="17235" y="16566"/>
                  </a:lnTo>
                  <a:lnTo>
                    <a:pt x="17235" y="16566"/>
                  </a:lnTo>
                  <a:cubicBezTo>
                    <a:pt x="17231" y="16580"/>
                    <a:pt x="17181" y="16708"/>
                    <a:pt x="17069" y="16932"/>
                  </a:cubicBezTo>
                  <a:cubicBezTo>
                    <a:pt x="16945" y="17180"/>
                    <a:pt x="16752" y="17553"/>
                    <a:pt x="16463" y="18001"/>
                  </a:cubicBezTo>
                  <a:cubicBezTo>
                    <a:pt x="16173" y="18449"/>
                    <a:pt x="15794" y="18973"/>
                    <a:pt x="15290" y="19504"/>
                  </a:cubicBezTo>
                  <a:cubicBezTo>
                    <a:pt x="14794" y="20042"/>
                    <a:pt x="14173" y="20580"/>
                    <a:pt x="13407" y="21015"/>
                  </a:cubicBezTo>
                  <a:cubicBezTo>
                    <a:pt x="13359" y="21042"/>
                    <a:pt x="13311" y="21070"/>
                    <a:pt x="13262" y="21097"/>
                  </a:cubicBezTo>
                  <a:cubicBezTo>
                    <a:pt x="13214" y="21125"/>
                    <a:pt x="13166" y="21146"/>
                    <a:pt x="13118" y="21173"/>
                  </a:cubicBezTo>
                  <a:cubicBezTo>
                    <a:pt x="13069" y="21201"/>
                    <a:pt x="13014" y="21222"/>
                    <a:pt x="12966" y="21249"/>
                  </a:cubicBezTo>
                  <a:cubicBezTo>
                    <a:pt x="12918" y="21270"/>
                    <a:pt x="12869" y="21291"/>
                    <a:pt x="12821" y="21311"/>
                  </a:cubicBezTo>
                  <a:cubicBezTo>
                    <a:pt x="12773" y="21339"/>
                    <a:pt x="12731" y="21359"/>
                    <a:pt x="12676" y="21380"/>
                  </a:cubicBezTo>
                  <a:cubicBezTo>
                    <a:pt x="12614" y="21408"/>
                    <a:pt x="12552" y="21428"/>
                    <a:pt x="12490" y="21449"/>
                  </a:cubicBezTo>
                  <a:lnTo>
                    <a:pt x="12400" y="21491"/>
                  </a:lnTo>
                  <a:lnTo>
                    <a:pt x="12366" y="21504"/>
                  </a:lnTo>
                  <a:lnTo>
                    <a:pt x="12352" y="21504"/>
                  </a:lnTo>
                  <a:lnTo>
                    <a:pt x="12331" y="21511"/>
                  </a:lnTo>
                  <a:cubicBezTo>
                    <a:pt x="12276" y="21532"/>
                    <a:pt x="12221" y="21553"/>
                    <a:pt x="12159" y="21573"/>
                  </a:cubicBezTo>
                  <a:cubicBezTo>
                    <a:pt x="11704" y="21725"/>
                    <a:pt x="11214" y="21842"/>
                    <a:pt x="10711" y="21911"/>
                  </a:cubicBezTo>
                  <a:cubicBezTo>
                    <a:pt x="10344" y="21966"/>
                    <a:pt x="9967" y="21995"/>
                    <a:pt x="9585" y="21995"/>
                  </a:cubicBezTo>
                  <a:cubicBezTo>
                    <a:pt x="8910" y="21995"/>
                    <a:pt x="8219" y="21905"/>
                    <a:pt x="7545" y="21711"/>
                  </a:cubicBezTo>
                  <a:cubicBezTo>
                    <a:pt x="7014" y="21553"/>
                    <a:pt x="6497" y="21339"/>
                    <a:pt x="6000" y="21049"/>
                  </a:cubicBezTo>
                  <a:cubicBezTo>
                    <a:pt x="5518" y="20759"/>
                    <a:pt x="5055" y="20408"/>
                    <a:pt x="4635" y="20001"/>
                  </a:cubicBezTo>
                  <a:cubicBezTo>
                    <a:pt x="3793" y="19180"/>
                    <a:pt x="3117" y="18146"/>
                    <a:pt x="2621" y="17008"/>
                  </a:cubicBezTo>
                  <a:cubicBezTo>
                    <a:pt x="2386" y="16463"/>
                    <a:pt x="2166" y="15849"/>
                    <a:pt x="1993" y="15249"/>
                  </a:cubicBezTo>
                  <a:cubicBezTo>
                    <a:pt x="1821" y="14649"/>
                    <a:pt x="1683" y="14049"/>
                    <a:pt x="1586" y="13442"/>
                  </a:cubicBezTo>
                  <a:cubicBezTo>
                    <a:pt x="1407" y="12235"/>
                    <a:pt x="1414" y="11028"/>
                    <a:pt x="1648" y="9911"/>
                  </a:cubicBezTo>
                  <a:cubicBezTo>
                    <a:pt x="1759" y="9352"/>
                    <a:pt x="1931" y="8814"/>
                    <a:pt x="2145" y="8311"/>
                  </a:cubicBezTo>
                  <a:cubicBezTo>
                    <a:pt x="2359" y="7801"/>
                    <a:pt x="2621" y="7332"/>
                    <a:pt x="2911" y="6890"/>
                  </a:cubicBezTo>
                  <a:cubicBezTo>
                    <a:pt x="3490" y="6014"/>
                    <a:pt x="4200" y="5290"/>
                    <a:pt x="4917" y="4690"/>
                  </a:cubicBezTo>
                  <a:cubicBezTo>
                    <a:pt x="5642" y="4097"/>
                    <a:pt x="6373" y="3628"/>
                    <a:pt x="7042" y="3256"/>
                  </a:cubicBezTo>
                  <a:cubicBezTo>
                    <a:pt x="7718" y="2883"/>
                    <a:pt x="8338" y="2607"/>
                    <a:pt x="8849" y="2401"/>
                  </a:cubicBezTo>
                  <a:cubicBezTo>
                    <a:pt x="8987" y="2345"/>
                    <a:pt x="9111" y="2297"/>
                    <a:pt x="9235" y="2249"/>
                  </a:cubicBezTo>
                  <a:lnTo>
                    <a:pt x="9621" y="3407"/>
                  </a:lnTo>
                  <a:lnTo>
                    <a:pt x="12869" y="518"/>
                  </a:lnTo>
                  <a:lnTo>
                    <a:pt x="847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1039448" y="1885237"/>
              <a:ext cx="424238" cy="465168"/>
            </a:xfrm>
            <a:custGeom>
              <a:avLst/>
              <a:gdLst/>
              <a:ahLst/>
              <a:cxnLst/>
              <a:rect l="l" t="t" r="r" b="b"/>
              <a:pathLst>
                <a:path w="5939" h="6512" extrusionOk="0">
                  <a:moveTo>
                    <a:pt x="4243" y="0"/>
                  </a:moveTo>
                  <a:cubicBezTo>
                    <a:pt x="4242" y="0"/>
                    <a:pt x="4242" y="1"/>
                    <a:pt x="4242" y="1"/>
                  </a:cubicBezTo>
                  <a:lnTo>
                    <a:pt x="4242" y="1"/>
                  </a:lnTo>
                  <a:lnTo>
                    <a:pt x="4242" y="1"/>
                  </a:lnTo>
                  <a:cubicBezTo>
                    <a:pt x="4243" y="1"/>
                    <a:pt x="4243" y="0"/>
                    <a:pt x="4243" y="0"/>
                  </a:cubicBezTo>
                  <a:close/>
                  <a:moveTo>
                    <a:pt x="4242" y="1"/>
                  </a:moveTo>
                  <a:cubicBezTo>
                    <a:pt x="4238" y="15"/>
                    <a:pt x="4188" y="143"/>
                    <a:pt x="4076" y="367"/>
                  </a:cubicBezTo>
                  <a:cubicBezTo>
                    <a:pt x="3952" y="615"/>
                    <a:pt x="3759" y="988"/>
                    <a:pt x="3470" y="1436"/>
                  </a:cubicBezTo>
                  <a:cubicBezTo>
                    <a:pt x="3180" y="1884"/>
                    <a:pt x="2801" y="2408"/>
                    <a:pt x="2297" y="2939"/>
                  </a:cubicBezTo>
                  <a:cubicBezTo>
                    <a:pt x="1801" y="3477"/>
                    <a:pt x="1180" y="4015"/>
                    <a:pt x="414" y="4450"/>
                  </a:cubicBezTo>
                  <a:cubicBezTo>
                    <a:pt x="366" y="4477"/>
                    <a:pt x="318" y="4505"/>
                    <a:pt x="269" y="4532"/>
                  </a:cubicBezTo>
                  <a:cubicBezTo>
                    <a:pt x="221" y="4560"/>
                    <a:pt x="173" y="4581"/>
                    <a:pt x="125" y="4608"/>
                  </a:cubicBezTo>
                  <a:cubicBezTo>
                    <a:pt x="118" y="4615"/>
                    <a:pt x="104" y="4615"/>
                    <a:pt x="97" y="4622"/>
                  </a:cubicBezTo>
                  <a:cubicBezTo>
                    <a:pt x="152" y="5257"/>
                    <a:pt x="118" y="5891"/>
                    <a:pt x="1" y="6512"/>
                  </a:cubicBezTo>
                  <a:lnTo>
                    <a:pt x="7" y="6512"/>
                  </a:lnTo>
                  <a:lnTo>
                    <a:pt x="104" y="6477"/>
                  </a:lnTo>
                  <a:cubicBezTo>
                    <a:pt x="166" y="6457"/>
                    <a:pt x="221" y="6436"/>
                    <a:pt x="283" y="6408"/>
                  </a:cubicBezTo>
                  <a:cubicBezTo>
                    <a:pt x="345" y="6388"/>
                    <a:pt x="421" y="6353"/>
                    <a:pt x="490" y="6326"/>
                  </a:cubicBezTo>
                  <a:cubicBezTo>
                    <a:pt x="559" y="6298"/>
                    <a:pt x="628" y="6263"/>
                    <a:pt x="697" y="6236"/>
                  </a:cubicBezTo>
                  <a:cubicBezTo>
                    <a:pt x="759" y="6208"/>
                    <a:pt x="821" y="6174"/>
                    <a:pt x="883" y="6146"/>
                  </a:cubicBezTo>
                  <a:cubicBezTo>
                    <a:pt x="945" y="6112"/>
                    <a:pt x="1007" y="6084"/>
                    <a:pt x="1069" y="6050"/>
                  </a:cubicBezTo>
                  <a:lnTo>
                    <a:pt x="1256" y="5953"/>
                  </a:lnTo>
                  <a:cubicBezTo>
                    <a:pt x="2214" y="5429"/>
                    <a:pt x="2973" y="4781"/>
                    <a:pt x="3573" y="4160"/>
                  </a:cubicBezTo>
                  <a:cubicBezTo>
                    <a:pt x="4180" y="3532"/>
                    <a:pt x="4628" y="2932"/>
                    <a:pt x="4973" y="2422"/>
                  </a:cubicBezTo>
                  <a:cubicBezTo>
                    <a:pt x="5318" y="1905"/>
                    <a:pt x="5552" y="1484"/>
                    <a:pt x="5704" y="1188"/>
                  </a:cubicBezTo>
                  <a:cubicBezTo>
                    <a:pt x="5856" y="884"/>
                    <a:pt x="5932" y="712"/>
                    <a:pt x="5939" y="691"/>
                  </a:cubicBezTo>
                  <a:lnTo>
                    <a:pt x="4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180771" y="393320"/>
              <a:ext cx="1391291" cy="1520155"/>
            </a:xfrm>
            <a:custGeom>
              <a:avLst/>
              <a:gdLst/>
              <a:ahLst/>
              <a:cxnLst/>
              <a:rect l="l" t="t" r="r" b="b"/>
              <a:pathLst>
                <a:path w="19477" h="21281" extrusionOk="0">
                  <a:moveTo>
                    <a:pt x="9674" y="1"/>
                  </a:moveTo>
                  <a:cubicBezTo>
                    <a:pt x="8797" y="1"/>
                    <a:pt x="7939" y="113"/>
                    <a:pt x="7146" y="335"/>
                  </a:cubicBezTo>
                  <a:cubicBezTo>
                    <a:pt x="6118" y="625"/>
                    <a:pt x="5201" y="1066"/>
                    <a:pt x="4435" y="1577"/>
                  </a:cubicBezTo>
                  <a:cubicBezTo>
                    <a:pt x="3670" y="2094"/>
                    <a:pt x="3049" y="2659"/>
                    <a:pt x="2552" y="3190"/>
                  </a:cubicBezTo>
                  <a:cubicBezTo>
                    <a:pt x="2049" y="3728"/>
                    <a:pt x="1670" y="4239"/>
                    <a:pt x="1380" y="4673"/>
                  </a:cubicBezTo>
                  <a:cubicBezTo>
                    <a:pt x="1318" y="4763"/>
                    <a:pt x="1263" y="4846"/>
                    <a:pt x="1214" y="4928"/>
                  </a:cubicBezTo>
                  <a:lnTo>
                    <a:pt x="194" y="4439"/>
                  </a:lnTo>
                  <a:lnTo>
                    <a:pt x="1" y="8777"/>
                  </a:lnTo>
                  <a:lnTo>
                    <a:pt x="3435" y="5991"/>
                  </a:lnTo>
                  <a:lnTo>
                    <a:pt x="2359" y="5473"/>
                  </a:lnTo>
                  <a:cubicBezTo>
                    <a:pt x="2373" y="5453"/>
                    <a:pt x="2387" y="5432"/>
                    <a:pt x="2401" y="5418"/>
                  </a:cubicBezTo>
                  <a:cubicBezTo>
                    <a:pt x="2690" y="5046"/>
                    <a:pt x="3063" y="4618"/>
                    <a:pt x="3539" y="4170"/>
                  </a:cubicBezTo>
                  <a:cubicBezTo>
                    <a:pt x="4008" y="3728"/>
                    <a:pt x="4580" y="3273"/>
                    <a:pt x="5249" y="2873"/>
                  </a:cubicBezTo>
                  <a:cubicBezTo>
                    <a:pt x="5925" y="2480"/>
                    <a:pt x="6704" y="2156"/>
                    <a:pt x="7559" y="1956"/>
                  </a:cubicBezTo>
                  <a:cubicBezTo>
                    <a:pt x="8116" y="1839"/>
                    <a:pt x="8706" y="1775"/>
                    <a:pt x="9314" y="1775"/>
                  </a:cubicBezTo>
                  <a:cubicBezTo>
                    <a:pt x="9639" y="1775"/>
                    <a:pt x="9970" y="1793"/>
                    <a:pt x="10304" y="1832"/>
                  </a:cubicBezTo>
                  <a:cubicBezTo>
                    <a:pt x="10428" y="1846"/>
                    <a:pt x="10546" y="1866"/>
                    <a:pt x="10670" y="1887"/>
                  </a:cubicBezTo>
                  <a:cubicBezTo>
                    <a:pt x="10787" y="1908"/>
                    <a:pt x="10911" y="1928"/>
                    <a:pt x="11028" y="1949"/>
                  </a:cubicBezTo>
                  <a:cubicBezTo>
                    <a:pt x="11270" y="1997"/>
                    <a:pt x="11511" y="2059"/>
                    <a:pt x="11759" y="2115"/>
                  </a:cubicBezTo>
                  <a:cubicBezTo>
                    <a:pt x="11994" y="2190"/>
                    <a:pt x="12222" y="2259"/>
                    <a:pt x="12456" y="2328"/>
                  </a:cubicBezTo>
                  <a:cubicBezTo>
                    <a:pt x="12718" y="2425"/>
                    <a:pt x="12980" y="2528"/>
                    <a:pt x="13235" y="2625"/>
                  </a:cubicBezTo>
                  <a:cubicBezTo>
                    <a:pt x="13339" y="2666"/>
                    <a:pt x="13442" y="2715"/>
                    <a:pt x="13546" y="2763"/>
                  </a:cubicBezTo>
                  <a:cubicBezTo>
                    <a:pt x="13656" y="2811"/>
                    <a:pt x="13766" y="2873"/>
                    <a:pt x="13870" y="2922"/>
                  </a:cubicBezTo>
                  <a:cubicBezTo>
                    <a:pt x="13980" y="2984"/>
                    <a:pt x="14077" y="3046"/>
                    <a:pt x="14180" y="3108"/>
                  </a:cubicBezTo>
                  <a:cubicBezTo>
                    <a:pt x="14284" y="3170"/>
                    <a:pt x="14380" y="3239"/>
                    <a:pt x="14484" y="3308"/>
                  </a:cubicBezTo>
                  <a:cubicBezTo>
                    <a:pt x="14870" y="3584"/>
                    <a:pt x="15215" y="3915"/>
                    <a:pt x="15518" y="4287"/>
                  </a:cubicBezTo>
                  <a:cubicBezTo>
                    <a:pt x="16125" y="5032"/>
                    <a:pt x="16546" y="5942"/>
                    <a:pt x="16808" y="6908"/>
                  </a:cubicBezTo>
                  <a:cubicBezTo>
                    <a:pt x="17077" y="7873"/>
                    <a:pt x="17201" y="8894"/>
                    <a:pt x="17228" y="9887"/>
                  </a:cubicBezTo>
                  <a:cubicBezTo>
                    <a:pt x="17263" y="10887"/>
                    <a:pt x="17208" y="11866"/>
                    <a:pt x="17111" y="12791"/>
                  </a:cubicBezTo>
                  <a:cubicBezTo>
                    <a:pt x="17015" y="13722"/>
                    <a:pt x="16877" y="14598"/>
                    <a:pt x="16725" y="15404"/>
                  </a:cubicBezTo>
                  <a:cubicBezTo>
                    <a:pt x="16573" y="16211"/>
                    <a:pt x="16401" y="16949"/>
                    <a:pt x="16235" y="17598"/>
                  </a:cubicBezTo>
                  <a:cubicBezTo>
                    <a:pt x="16070" y="18253"/>
                    <a:pt x="15904" y="18811"/>
                    <a:pt x="15766" y="19273"/>
                  </a:cubicBezTo>
                  <a:cubicBezTo>
                    <a:pt x="15628" y="19736"/>
                    <a:pt x="15504" y="20087"/>
                    <a:pt x="15428" y="20336"/>
                  </a:cubicBezTo>
                  <a:cubicBezTo>
                    <a:pt x="15415" y="20460"/>
                    <a:pt x="15518" y="20598"/>
                    <a:pt x="15628" y="20708"/>
                  </a:cubicBezTo>
                  <a:cubicBezTo>
                    <a:pt x="15656" y="20736"/>
                    <a:pt x="15677" y="20756"/>
                    <a:pt x="15704" y="20777"/>
                  </a:cubicBezTo>
                  <a:cubicBezTo>
                    <a:pt x="15732" y="20805"/>
                    <a:pt x="15753" y="20818"/>
                    <a:pt x="15773" y="20832"/>
                  </a:cubicBezTo>
                  <a:cubicBezTo>
                    <a:pt x="15822" y="20867"/>
                    <a:pt x="15842" y="20887"/>
                    <a:pt x="15842" y="20887"/>
                  </a:cubicBezTo>
                  <a:lnTo>
                    <a:pt x="16911" y="21280"/>
                  </a:lnTo>
                  <a:lnTo>
                    <a:pt x="17001" y="21280"/>
                  </a:lnTo>
                  <a:cubicBezTo>
                    <a:pt x="17028" y="21280"/>
                    <a:pt x="17056" y="21280"/>
                    <a:pt x="17091" y="21274"/>
                  </a:cubicBezTo>
                  <a:cubicBezTo>
                    <a:pt x="17125" y="21274"/>
                    <a:pt x="17160" y="21267"/>
                    <a:pt x="17201" y="21267"/>
                  </a:cubicBezTo>
                  <a:cubicBezTo>
                    <a:pt x="17353" y="21246"/>
                    <a:pt x="17525" y="21191"/>
                    <a:pt x="17594" y="21067"/>
                  </a:cubicBezTo>
                  <a:cubicBezTo>
                    <a:pt x="17691" y="20805"/>
                    <a:pt x="17808" y="20418"/>
                    <a:pt x="17960" y="19929"/>
                  </a:cubicBezTo>
                  <a:cubicBezTo>
                    <a:pt x="18104" y="19439"/>
                    <a:pt x="18270" y="18846"/>
                    <a:pt x="18442" y="18156"/>
                  </a:cubicBezTo>
                  <a:cubicBezTo>
                    <a:pt x="18615" y="17467"/>
                    <a:pt x="18787" y="16687"/>
                    <a:pt x="18946" y="15825"/>
                  </a:cubicBezTo>
                  <a:cubicBezTo>
                    <a:pt x="19104" y="14963"/>
                    <a:pt x="19249" y="14018"/>
                    <a:pt x="19346" y="13011"/>
                  </a:cubicBezTo>
                  <a:cubicBezTo>
                    <a:pt x="19435" y="12004"/>
                    <a:pt x="19477" y="10922"/>
                    <a:pt x="19422" y="9797"/>
                  </a:cubicBezTo>
                  <a:cubicBezTo>
                    <a:pt x="19366" y="8673"/>
                    <a:pt x="19208" y="7494"/>
                    <a:pt x="18863" y="6315"/>
                  </a:cubicBezTo>
                  <a:cubicBezTo>
                    <a:pt x="18518" y="5142"/>
                    <a:pt x="17939" y="3963"/>
                    <a:pt x="17077" y="2970"/>
                  </a:cubicBezTo>
                  <a:cubicBezTo>
                    <a:pt x="16649" y="2473"/>
                    <a:pt x="16160" y="2032"/>
                    <a:pt x="15622" y="1673"/>
                  </a:cubicBezTo>
                  <a:cubicBezTo>
                    <a:pt x="15484" y="1584"/>
                    <a:pt x="15346" y="1494"/>
                    <a:pt x="15208" y="1411"/>
                  </a:cubicBezTo>
                  <a:cubicBezTo>
                    <a:pt x="15070" y="1335"/>
                    <a:pt x="14925" y="1253"/>
                    <a:pt x="14780" y="1184"/>
                  </a:cubicBezTo>
                  <a:cubicBezTo>
                    <a:pt x="14642" y="1115"/>
                    <a:pt x="14497" y="1039"/>
                    <a:pt x="14353" y="977"/>
                  </a:cubicBezTo>
                  <a:lnTo>
                    <a:pt x="14132" y="887"/>
                  </a:lnTo>
                  <a:lnTo>
                    <a:pt x="14022" y="846"/>
                  </a:lnTo>
                  <a:lnTo>
                    <a:pt x="13966" y="818"/>
                  </a:lnTo>
                  <a:lnTo>
                    <a:pt x="13939" y="811"/>
                  </a:lnTo>
                  <a:lnTo>
                    <a:pt x="13884" y="790"/>
                  </a:lnTo>
                  <a:cubicBezTo>
                    <a:pt x="13622" y="701"/>
                    <a:pt x="13359" y="611"/>
                    <a:pt x="13097" y="528"/>
                  </a:cubicBezTo>
                  <a:cubicBezTo>
                    <a:pt x="12801" y="446"/>
                    <a:pt x="12504" y="363"/>
                    <a:pt x="12208" y="294"/>
                  </a:cubicBezTo>
                  <a:cubicBezTo>
                    <a:pt x="11918" y="239"/>
                    <a:pt x="11635" y="170"/>
                    <a:pt x="11346" y="128"/>
                  </a:cubicBezTo>
                  <a:cubicBezTo>
                    <a:pt x="11201" y="108"/>
                    <a:pt x="11056" y="94"/>
                    <a:pt x="10911" y="73"/>
                  </a:cubicBezTo>
                  <a:cubicBezTo>
                    <a:pt x="10766" y="53"/>
                    <a:pt x="10621" y="32"/>
                    <a:pt x="10477" y="32"/>
                  </a:cubicBezTo>
                  <a:cubicBezTo>
                    <a:pt x="10208" y="11"/>
                    <a:pt x="9940" y="1"/>
                    <a:pt x="96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1069020" y="443322"/>
              <a:ext cx="326661" cy="282373"/>
            </a:xfrm>
            <a:custGeom>
              <a:avLst/>
              <a:gdLst/>
              <a:ahLst/>
              <a:cxnLst/>
              <a:rect l="l" t="t" r="r" b="b"/>
              <a:pathLst>
                <a:path w="4573" h="3953" extrusionOk="0">
                  <a:moveTo>
                    <a:pt x="1180" y="1"/>
                  </a:moveTo>
                  <a:cubicBezTo>
                    <a:pt x="787" y="546"/>
                    <a:pt x="366" y="1070"/>
                    <a:pt x="0" y="1628"/>
                  </a:cubicBezTo>
                  <a:cubicBezTo>
                    <a:pt x="7" y="1628"/>
                    <a:pt x="14" y="1628"/>
                    <a:pt x="21" y="1635"/>
                  </a:cubicBezTo>
                  <a:cubicBezTo>
                    <a:pt x="283" y="1732"/>
                    <a:pt x="545" y="1828"/>
                    <a:pt x="800" y="1925"/>
                  </a:cubicBezTo>
                  <a:cubicBezTo>
                    <a:pt x="904" y="1973"/>
                    <a:pt x="1007" y="2015"/>
                    <a:pt x="1111" y="2063"/>
                  </a:cubicBezTo>
                  <a:cubicBezTo>
                    <a:pt x="1221" y="2111"/>
                    <a:pt x="1331" y="2173"/>
                    <a:pt x="1435" y="2228"/>
                  </a:cubicBezTo>
                  <a:cubicBezTo>
                    <a:pt x="1545" y="2284"/>
                    <a:pt x="1642" y="2346"/>
                    <a:pt x="1745" y="2408"/>
                  </a:cubicBezTo>
                  <a:cubicBezTo>
                    <a:pt x="1849" y="2470"/>
                    <a:pt x="1945" y="2539"/>
                    <a:pt x="2049" y="2608"/>
                  </a:cubicBezTo>
                  <a:cubicBezTo>
                    <a:pt x="2435" y="2890"/>
                    <a:pt x="2780" y="3215"/>
                    <a:pt x="3083" y="3587"/>
                  </a:cubicBezTo>
                  <a:cubicBezTo>
                    <a:pt x="3180" y="3704"/>
                    <a:pt x="3262" y="3828"/>
                    <a:pt x="3352" y="3953"/>
                  </a:cubicBezTo>
                  <a:cubicBezTo>
                    <a:pt x="3559" y="3601"/>
                    <a:pt x="3766" y="3263"/>
                    <a:pt x="4000" y="2932"/>
                  </a:cubicBezTo>
                  <a:cubicBezTo>
                    <a:pt x="4180" y="2677"/>
                    <a:pt x="4366" y="2422"/>
                    <a:pt x="4573" y="2187"/>
                  </a:cubicBezTo>
                  <a:cubicBezTo>
                    <a:pt x="4159" y="1725"/>
                    <a:pt x="3690" y="1311"/>
                    <a:pt x="3187" y="973"/>
                  </a:cubicBezTo>
                  <a:cubicBezTo>
                    <a:pt x="3049" y="884"/>
                    <a:pt x="2911" y="794"/>
                    <a:pt x="2773" y="711"/>
                  </a:cubicBezTo>
                  <a:cubicBezTo>
                    <a:pt x="2635" y="635"/>
                    <a:pt x="2490" y="553"/>
                    <a:pt x="2352" y="484"/>
                  </a:cubicBezTo>
                  <a:cubicBezTo>
                    <a:pt x="2207" y="415"/>
                    <a:pt x="2062" y="339"/>
                    <a:pt x="1918" y="277"/>
                  </a:cubicBezTo>
                  <a:lnTo>
                    <a:pt x="1697" y="187"/>
                  </a:lnTo>
                  <a:lnTo>
                    <a:pt x="1587" y="146"/>
                  </a:lnTo>
                  <a:lnTo>
                    <a:pt x="1531" y="118"/>
                  </a:lnTo>
                  <a:lnTo>
                    <a:pt x="1504" y="111"/>
                  </a:lnTo>
                  <a:lnTo>
                    <a:pt x="1449" y="90"/>
                  </a:lnTo>
                  <a:cubicBezTo>
                    <a:pt x="1359" y="63"/>
                    <a:pt x="1269" y="28"/>
                    <a:pt x="11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1281814" y="780836"/>
              <a:ext cx="290230" cy="1132634"/>
            </a:xfrm>
            <a:custGeom>
              <a:avLst/>
              <a:gdLst/>
              <a:ahLst/>
              <a:cxnLst/>
              <a:rect l="l" t="t" r="r" b="b"/>
              <a:pathLst>
                <a:path w="4063" h="15856" extrusionOk="0">
                  <a:moveTo>
                    <a:pt x="3139" y="0"/>
                  </a:moveTo>
                  <a:cubicBezTo>
                    <a:pt x="2835" y="221"/>
                    <a:pt x="2539" y="448"/>
                    <a:pt x="2221" y="641"/>
                  </a:cubicBezTo>
                  <a:cubicBezTo>
                    <a:pt x="1918" y="821"/>
                    <a:pt x="1608" y="972"/>
                    <a:pt x="1290" y="1124"/>
                  </a:cubicBezTo>
                  <a:cubicBezTo>
                    <a:pt x="1325" y="1241"/>
                    <a:pt x="1366" y="1366"/>
                    <a:pt x="1401" y="1483"/>
                  </a:cubicBezTo>
                  <a:cubicBezTo>
                    <a:pt x="1663" y="2448"/>
                    <a:pt x="1787" y="3469"/>
                    <a:pt x="1814" y="4462"/>
                  </a:cubicBezTo>
                  <a:cubicBezTo>
                    <a:pt x="1849" y="5462"/>
                    <a:pt x="1794" y="6441"/>
                    <a:pt x="1697" y="7366"/>
                  </a:cubicBezTo>
                  <a:cubicBezTo>
                    <a:pt x="1601" y="8297"/>
                    <a:pt x="1463" y="9173"/>
                    <a:pt x="1311" y="9986"/>
                  </a:cubicBezTo>
                  <a:cubicBezTo>
                    <a:pt x="1159" y="10793"/>
                    <a:pt x="987" y="11531"/>
                    <a:pt x="821" y="12180"/>
                  </a:cubicBezTo>
                  <a:cubicBezTo>
                    <a:pt x="656" y="12828"/>
                    <a:pt x="490" y="13393"/>
                    <a:pt x="352" y="13848"/>
                  </a:cubicBezTo>
                  <a:cubicBezTo>
                    <a:pt x="214" y="14311"/>
                    <a:pt x="90" y="14669"/>
                    <a:pt x="14" y="14911"/>
                  </a:cubicBezTo>
                  <a:cubicBezTo>
                    <a:pt x="1" y="15035"/>
                    <a:pt x="104" y="15173"/>
                    <a:pt x="214" y="15283"/>
                  </a:cubicBezTo>
                  <a:cubicBezTo>
                    <a:pt x="242" y="15311"/>
                    <a:pt x="263" y="15331"/>
                    <a:pt x="290" y="15359"/>
                  </a:cubicBezTo>
                  <a:cubicBezTo>
                    <a:pt x="318" y="15380"/>
                    <a:pt x="339" y="15400"/>
                    <a:pt x="359" y="15414"/>
                  </a:cubicBezTo>
                  <a:cubicBezTo>
                    <a:pt x="408" y="15449"/>
                    <a:pt x="428" y="15462"/>
                    <a:pt x="428" y="15462"/>
                  </a:cubicBezTo>
                  <a:lnTo>
                    <a:pt x="1504" y="15855"/>
                  </a:lnTo>
                  <a:lnTo>
                    <a:pt x="1677" y="15855"/>
                  </a:lnTo>
                  <a:cubicBezTo>
                    <a:pt x="1718" y="15855"/>
                    <a:pt x="1746" y="15849"/>
                    <a:pt x="1787" y="15842"/>
                  </a:cubicBezTo>
                  <a:cubicBezTo>
                    <a:pt x="1939" y="15821"/>
                    <a:pt x="2111" y="15766"/>
                    <a:pt x="2180" y="15642"/>
                  </a:cubicBezTo>
                  <a:cubicBezTo>
                    <a:pt x="2277" y="15380"/>
                    <a:pt x="2394" y="15000"/>
                    <a:pt x="2546" y="14511"/>
                  </a:cubicBezTo>
                  <a:cubicBezTo>
                    <a:pt x="2690" y="14021"/>
                    <a:pt x="2856" y="13421"/>
                    <a:pt x="3028" y="12731"/>
                  </a:cubicBezTo>
                  <a:cubicBezTo>
                    <a:pt x="3201" y="12042"/>
                    <a:pt x="3373" y="11262"/>
                    <a:pt x="3532" y="10400"/>
                  </a:cubicBezTo>
                  <a:cubicBezTo>
                    <a:pt x="3697" y="9538"/>
                    <a:pt x="3835" y="8593"/>
                    <a:pt x="3932" y="7586"/>
                  </a:cubicBezTo>
                  <a:cubicBezTo>
                    <a:pt x="4021" y="6579"/>
                    <a:pt x="4063" y="5497"/>
                    <a:pt x="4008" y="4372"/>
                  </a:cubicBezTo>
                  <a:cubicBezTo>
                    <a:pt x="3952" y="3248"/>
                    <a:pt x="3794" y="2069"/>
                    <a:pt x="3449" y="890"/>
                  </a:cubicBezTo>
                  <a:cubicBezTo>
                    <a:pt x="3359" y="593"/>
                    <a:pt x="3256" y="297"/>
                    <a:pt x="31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1059163" y="66450"/>
              <a:ext cx="713896" cy="1507083"/>
            </a:xfrm>
            <a:custGeom>
              <a:avLst/>
              <a:gdLst/>
              <a:ahLst/>
              <a:cxnLst/>
              <a:rect l="l" t="t" r="r" b="b"/>
              <a:pathLst>
                <a:path w="9994" h="21098" extrusionOk="0">
                  <a:moveTo>
                    <a:pt x="9994" y="1"/>
                  </a:moveTo>
                  <a:lnTo>
                    <a:pt x="5766" y="684"/>
                  </a:lnTo>
                  <a:lnTo>
                    <a:pt x="6373" y="1566"/>
                  </a:lnTo>
                  <a:cubicBezTo>
                    <a:pt x="5842" y="1891"/>
                    <a:pt x="5152" y="2353"/>
                    <a:pt x="4407" y="2987"/>
                  </a:cubicBezTo>
                  <a:cubicBezTo>
                    <a:pt x="3987" y="3339"/>
                    <a:pt x="3545" y="3753"/>
                    <a:pt x="3111" y="4215"/>
                  </a:cubicBezTo>
                  <a:cubicBezTo>
                    <a:pt x="2897" y="4449"/>
                    <a:pt x="2683" y="4697"/>
                    <a:pt x="2469" y="4960"/>
                  </a:cubicBezTo>
                  <a:cubicBezTo>
                    <a:pt x="2262" y="5222"/>
                    <a:pt x="2049" y="5497"/>
                    <a:pt x="1856" y="5794"/>
                  </a:cubicBezTo>
                  <a:cubicBezTo>
                    <a:pt x="1656" y="6084"/>
                    <a:pt x="1462" y="6387"/>
                    <a:pt x="1290" y="6711"/>
                  </a:cubicBezTo>
                  <a:cubicBezTo>
                    <a:pt x="1200" y="6870"/>
                    <a:pt x="1125" y="7035"/>
                    <a:pt x="1035" y="7201"/>
                  </a:cubicBezTo>
                  <a:cubicBezTo>
                    <a:pt x="959" y="7373"/>
                    <a:pt x="876" y="7539"/>
                    <a:pt x="807" y="7718"/>
                  </a:cubicBezTo>
                  <a:cubicBezTo>
                    <a:pt x="518" y="8408"/>
                    <a:pt x="297" y="9153"/>
                    <a:pt x="166" y="9918"/>
                  </a:cubicBezTo>
                  <a:cubicBezTo>
                    <a:pt x="35" y="10677"/>
                    <a:pt x="0" y="11456"/>
                    <a:pt x="35" y="12222"/>
                  </a:cubicBezTo>
                  <a:cubicBezTo>
                    <a:pt x="83" y="12980"/>
                    <a:pt x="207" y="13718"/>
                    <a:pt x="380" y="14415"/>
                  </a:cubicBezTo>
                  <a:cubicBezTo>
                    <a:pt x="559" y="15111"/>
                    <a:pt x="780" y="15767"/>
                    <a:pt x="1028" y="16367"/>
                  </a:cubicBezTo>
                  <a:cubicBezTo>
                    <a:pt x="1283" y="16960"/>
                    <a:pt x="1552" y="17511"/>
                    <a:pt x="1821" y="18008"/>
                  </a:cubicBezTo>
                  <a:cubicBezTo>
                    <a:pt x="1952" y="18256"/>
                    <a:pt x="2090" y="18484"/>
                    <a:pt x="2214" y="18705"/>
                  </a:cubicBezTo>
                  <a:cubicBezTo>
                    <a:pt x="2352" y="18918"/>
                    <a:pt x="2476" y="19125"/>
                    <a:pt x="2600" y="19318"/>
                  </a:cubicBezTo>
                  <a:cubicBezTo>
                    <a:pt x="2725" y="19505"/>
                    <a:pt x="2842" y="19684"/>
                    <a:pt x="2945" y="19843"/>
                  </a:cubicBezTo>
                  <a:cubicBezTo>
                    <a:pt x="3062" y="20008"/>
                    <a:pt x="3166" y="20153"/>
                    <a:pt x="3256" y="20284"/>
                  </a:cubicBezTo>
                  <a:cubicBezTo>
                    <a:pt x="3442" y="20553"/>
                    <a:pt x="3600" y="20746"/>
                    <a:pt x="3704" y="20884"/>
                  </a:cubicBezTo>
                  <a:cubicBezTo>
                    <a:pt x="3807" y="21022"/>
                    <a:pt x="3863" y="21098"/>
                    <a:pt x="3863" y="21098"/>
                  </a:cubicBezTo>
                  <a:lnTo>
                    <a:pt x="5780" y="19525"/>
                  </a:lnTo>
                  <a:cubicBezTo>
                    <a:pt x="5780" y="19525"/>
                    <a:pt x="5725" y="19463"/>
                    <a:pt x="5621" y="19339"/>
                  </a:cubicBezTo>
                  <a:cubicBezTo>
                    <a:pt x="5518" y="19222"/>
                    <a:pt x="5366" y="19049"/>
                    <a:pt x="5187" y="18822"/>
                  </a:cubicBezTo>
                  <a:cubicBezTo>
                    <a:pt x="5090" y="18705"/>
                    <a:pt x="4994" y="18580"/>
                    <a:pt x="4883" y="18443"/>
                  </a:cubicBezTo>
                  <a:cubicBezTo>
                    <a:pt x="4773" y="18298"/>
                    <a:pt x="4663" y="18146"/>
                    <a:pt x="4538" y="17987"/>
                  </a:cubicBezTo>
                  <a:cubicBezTo>
                    <a:pt x="4421" y="17822"/>
                    <a:pt x="4297" y="17649"/>
                    <a:pt x="4166" y="17463"/>
                  </a:cubicBezTo>
                  <a:cubicBezTo>
                    <a:pt x="4042" y="17270"/>
                    <a:pt x="3904" y="17077"/>
                    <a:pt x="3773" y="16863"/>
                  </a:cubicBezTo>
                  <a:cubicBezTo>
                    <a:pt x="3511" y="16449"/>
                    <a:pt x="3249" y="15980"/>
                    <a:pt x="3000" y="15477"/>
                  </a:cubicBezTo>
                  <a:cubicBezTo>
                    <a:pt x="2752" y="14973"/>
                    <a:pt x="2531" y="14429"/>
                    <a:pt x="2345" y="13856"/>
                  </a:cubicBezTo>
                  <a:cubicBezTo>
                    <a:pt x="2166" y="13284"/>
                    <a:pt x="2021" y="12677"/>
                    <a:pt x="1952" y="12056"/>
                  </a:cubicBezTo>
                  <a:cubicBezTo>
                    <a:pt x="1883" y="11436"/>
                    <a:pt x="1869" y="10801"/>
                    <a:pt x="1938" y="10167"/>
                  </a:cubicBezTo>
                  <a:cubicBezTo>
                    <a:pt x="2007" y="9539"/>
                    <a:pt x="2145" y="8911"/>
                    <a:pt x="2359" y="8311"/>
                  </a:cubicBezTo>
                  <a:cubicBezTo>
                    <a:pt x="2407" y="8160"/>
                    <a:pt x="2469" y="8015"/>
                    <a:pt x="2525" y="7870"/>
                  </a:cubicBezTo>
                  <a:cubicBezTo>
                    <a:pt x="2594" y="7725"/>
                    <a:pt x="2649" y="7580"/>
                    <a:pt x="2718" y="7435"/>
                  </a:cubicBezTo>
                  <a:cubicBezTo>
                    <a:pt x="2849" y="7153"/>
                    <a:pt x="3000" y="6884"/>
                    <a:pt x="3152" y="6615"/>
                  </a:cubicBezTo>
                  <a:cubicBezTo>
                    <a:pt x="3311" y="6353"/>
                    <a:pt x="3476" y="6097"/>
                    <a:pt x="3649" y="5849"/>
                  </a:cubicBezTo>
                  <a:cubicBezTo>
                    <a:pt x="3821" y="5608"/>
                    <a:pt x="4000" y="5373"/>
                    <a:pt x="4180" y="5153"/>
                  </a:cubicBezTo>
                  <a:cubicBezTo>
                    <a:pt x="4545" y="4711"/>
                    <a:pt x="4925" y="4318"/>
                    <a:pt x="5290" y="3966"/>
                  </a:cubicBezTo>
                  <a:cubicBezTo>
                    <a:pt x="5945" y="3339"/>
                    <a:pt x="6566" y="2863"/>
                    <a:pt x="7035" y="2532"/>
                  </a:cubicBezTo>
                  <a:lnTo>
                    <a:pt x="7738" y="3546"/>
                  </a:lnTo>
                  <a:lnTo>
                    <a:pt x="999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1096093" y="1059132"/>
              <a:ext cx="375449" cy="514385"/>
            </a:xfrm>
            <a:custGeom>
              <a:avLst/>
              <a:gdLst/>
              <a:ahLst/>
              <a:cxnLst/>
              <a:rect l="l" t="t" r="r" b="b"/>
              <a:pathLst>
                <a:path w="5256" h="7201" extrusionOk="0">
                  <a:moveTo>
                    <a:pt x="1842" y="1"/>
                  </a:moveTo>
                  <a:cubicBezTo>
                    <a:pt x="1235" y="345"/>
                    <a:pt x="614" y="676"/>
                    <a:pt x="1" y="1008"/>
                  </a:cubicBezTo>
                  <a:cubicBezTo>
                    <a:pt x="145" y="1525"/>
                    <a:pt x="325" y="2014"/>
                    <a:pt x="511" y="2470"/>
                  </a:cubicBezTo>
                  <a:cubicBezTo>
                    <a:pt x="766" y="3063"/>
                    <a:pt x="1035" y="3614"/>
                    <a:pt x="1304" y="4111"/>
                  </a:cubicBezTo>
                  <a:cubicBezTo>
                    <a:pt x="1435" y="4359"/>
                    <a:pt x="1573" y="4587"/>
                    <a:pt x="1697" y="4808"/>
                  </a:cubicBezTo>
                  <a:cubicBezTo>
                    <a:pt x="1835" y="5021"/>
                    <a:pt x="1959" y="5228"/>
                    <a:pt x="2083" y="5421"/>
                  </a:cubicBezTo>
                  <a:cubicBezTo>
                    <a:pt x="2208" y="5614"/>
                    <a:pt x="2325" y="5787"/>
                    <a:pt x="2428" y="5952"/>
                  </a:cubicBezTo>
                  <a:cubicBezTo>
                    <a:pt x="2545" y="6111"/>
                    <a:pt x="2649" y="6256"/>
                    <a:pt x="2739" y="6387"/>
                  </a:cubicBezTo>
                  <a:cubicBezTo>
                    <a:pt x="2925" y="6656"/>
                    <a:pt x="3083" y="6849"/>
                    <a:pt x="3187" y="6994"/>
                  </a:cubicBezTo>
                  <a:cubicBezTo>
                    <a:pt x="3290" y="7132"/>
                    <a:pt x="3346" y="7201"/>
                    <a:pt x="3346" y="7201"/>
                  </a:cubicBezTo>
                  <a:lnTo>
                    <a:pt x="5256" y="5628"/>
                  </a:lnTo>
                  <a:cubicBezTo>
                    <a:pt x="5256" y="5628"/>
                    <a:pt x="5201" y="5566"/>
                    <a:pt x="5104" y="5442"/>
                  </a:cubicBezTo>
                  <a:cubicBezTo>
                    <a:pt x="5001" y="5325"/>
                    <a:pt x="4849" y="5152"/>
                    <a:pt x="4663" y="4925"/>
                  </a:cubicBezTo>
                  <a:cubicBezTo>
                    <a:pt x="4573" y="4808"/>
                    <a:pt x="4477" y="4683"/>
                    <a:pt x="4366" y="4546"/>
                  </a:cubicBezTo>
                  <a:cubicBezTo>
                    <a:pt x="4256" y="4401"/>
                    <a:pt x="4146" y="4256"/>
                    <a:pt x="4021" y="4090"/>
                  </a:cubicBezTo>
                  <a:cubicBezTo>
                    <a:pt x="3904" y="3925"/>
                    <a:pt x="3780" y="3752"/>
                    <a:pt x="3649" y="3566"/>
                  </a:cubicBezTo>
                  <a:cubicBezTo>
                    <a:pt x="3525" y="3380"/>
                    <a:pt x="3387" y="3180"/>
                    <a:pt x="3256" y="2973"/>
                  </a:cubicBezTo>
                  <a:cubicBezTo>
                    <a:pt x="2994" y="2552"/>
                    <a:pt x="2732" y="2083"/>
                    <a:pt x="2483" y="1587"/>
                  </a:cubicBezTo>
                  <a:cubicBezTo>
                    <a:pt x="2242" y="1090"/>
                    <a:pt x="2021" y="559"/>
                    <a:pt x="18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1497608" y="292102"/>
              <a:ext cx="1249926" cy="1724595"/>
            </a:xfrm>
            <a:custGeom>
              <a:avLst/>
              <a:gdLst/>
              <a:ahLst/>
              <a:cxnLst/>
              <a:rect l="l" t="t" r="r" b="b"/>
              <a:pathLst>
                <a:path w="17498" h="24143" extrusionOk="0">
                  <a:moveTo>
                    <a:pt x="8401" y="1"/>
                  </a:moveTo>
                  <a:lnTo>
                    <a:pt x="4138" y="863"/>
                  </a:lnTo>
                  <a:lnTo>
                    <a:pt x="7676" y="3518"/>
                  </a:lnTo>
                  <a:lnTo>
                    <a:pt x="7932" y="2249"/>
                  </a:lnTo>
                  <a:cubicBezTo>
                    <a:pt x="8070" y="2290"/>
                    <a:pt x="8221" y="2345"/>
                    <a:pt x="8380" y="2407"/>
                  </a:cubicBezTo>
                  <a:cubicBezTo>
                    <a:pt x="8497" y="2456"/>
                    <a:pt x="8628" y="2504"/>
                    <a:pt x="8759" y="2559"/>
                  </a:cubicBezTo>
                  <a:cubicBezTo>
                    <a:pt x="8890" y="2614"/>
                    <a:pt x="9028" y="2670"/>
                    <a:pt x="9166" y="2732"/>
                  </a:cubicBezTo>
                  <a:cubicBezTo>
                    <a:pt x="9311" y="2787"/>
                    <a:pt x="9456" y="2856"/>
                    <a:pt x="9607" y="2932"/>
                  </a:cubicBezTo>
                  <a:cubicBezTo>
                    <a:pt x="9759" y="3001"/>
                    <a:pt x="9918" y="3070"/>
                    <a:pt x="10070" y="3152"/>
                  </a:cubicBezTo>
                  <a:cubicBezTo>
                    <a:pt x="10704" y="3476"/>
                    <a:pt x="11401" y="3876"/>
                    <a:pt x="12097" y="4394"/>
                  </a:cubicBezTo>
                  <a:cubicBezTo>
                    <a:pt x="12139" y="4428"/>
                    <a:pt x="12180" y="4456"/>
                    <a:pt x="12228" y="4490"/>
                  </a:cubicBezTo>
                  <a:cubicBezTo>
                    <a:pt x="12270" y="4525"/>
                    <a:pt x="12311" y="4559"/>
                    <a:pt x="12352" y="4594"/>
                  </a:cubicBezTo>
                  <a:cubicBezTo>
                    <a:pt x="12442" y="4663"/>
                    <a:pt x="12525" y="4732"/>
                    <a:pt x="12614" y="4801"/>
                  </a:cubicBezTo>
                  <a:cubicBezTo>
                    <a:pt x="12697" y="4876"/>
                    <a:pt x="12787" y="4945"/>
                    <a:pt x="12870" y="5021"/>
                  </a:cubicBezTo>
                  <a:cubicBezTo>
                    <a:pt x="12911" y="5063"/>
                    <a:pt x="12952" y="5097"/>
                    <a:pt x="13001" y="5139"/>
                  </a:cubicBezTo>
                  <a:cubicBezTo>
                    <a:pt x="13042" y="5173"/>
                    <a:pt x="13083" y="5214"/>
                    <a:pt x="13125" y="5256"/>
                  </a:cubicBezTo>
                  <a:cubicBezTo>
                    <a:pt x="13463" y="5573"/>
                    <a:pt x="13787" y="5918"/>
                    <a:pt x="14083" y="6304"/>
                  </a:cubicBezTo>
                  <a:cubicBezTo>
                    <a:pt x="14387" y="6683"/>
                    <a:pt x="14670" y="7097"/>
                    <a:pt x="14918" y="7539"/>
                  </a:cubicBezTo>
                  <a:cubicBezTo>
                    <a:pt x="15159" y="7980"/>
                    <a:pt x="15373" y="8456"/>
                    <a:pt x="15539" y="8952"/>
                  </a:cubicBezTo>
                  <a:cubicBezTo>
                    <a:pt x="15870" y="9946"/>
                    <a:pt x="16021" y="11035"/>
                    <a:pt x="15973" y="12139"/>
                  </a:cubicBezTo>
                  <a:cubicBezTo>
                    <a:pt x="15925" y="13249"/>
                    <a:pt x="15677" y="14359"/>
                    <a:pt x="15263" y="15415"/>
                  </a:cubicBezTo>
                  <a:cubicBezTo>
                    <a:pt x="14849" y="16470"/>
                    <a:pt x="14277" y="17470"/>
                    <a:pt x="13587" y="18346"/>
                  </a:cubicBezTo>
                  <a:cubicBezTo>
                    <a:pt x="12904" y="19222"/>
                    <a:pt x="12104" y="19987"/>
                    <a:pt x="11242" y="20594"/>
                  </a:cubicBezTo>
                  <a:cubicBezTo>
                    <a:pt x="10814" y="20897"/>
                    <a:pt x="10373" y="21166"/>
                    <a:pt x="9925" y="21387"/>
                  </a:cubicBezTo>
                  <a:cubicBezTo>
                    <a:pt x="9814" y="21442"/>
                    <a:pt x="9704" y="21504"/>
                    <a:pt x="9594" y="21553"/>
                  </a:cubicBezTo>
                  <a:cubicBezTo>
                    <a:pt x="9476" y="21601"/>
                    <a:pt x="9366" y="21656"/>
                    <a:pt x="9263" y="21691"/>
                  </a:cubicBezTo>
                  <a:cubicBezTo>
                    <a:pt x="9152" y="21739"/>
                    <a:pt x="9056" y="21780"/>
                    <a:pt x="8925" y="21822"/>
                  </a:cubicBezTo>
                  <a:cubicBezTo>
                    <a:pt x="8863" y="21842"/>
                    <a:pt x="8801" y="21870"/>
                    <a:pt x="8738" y="21891"/>
                  </a:cubicBezTo>
                  <a:lnTo>
                    <a:pt x="8690" y="21904"/>
                  </a:lnTo>
                  <a:lnTo>
                    <a:pt x="8663" y="21911"/>
                  </a:lnTo>
                  <a:lnTo>
                    <a:pt x="8656" y="21918"/>
                  </a:lnTo>
                  <a:cubicBezTo>
                    <a:pt x="8665" y="21914"/>
                    <a:pt x="8668" y="21912"/>
                    <a:pt x="8668" y="21912"/>
                  </a:cubicBezTo>
                  <a:lnTo>
                    <a:pt x="8668" y="21912"/>
                  </a:lnTo>
                  <a:cubicBezTo>
                    <a:pt x="8669" y="21912"/>
                    <a:pt x="8658" y="21918"/>
                    <a:pt x="8663" y="21918"/>
                  </a:cubicBezTo>
                  <a:lnTo>
                    <a:pt x="8580" y="21939"/>
                  </a:lnTo>
                  <a:cubicBezTo>
                    <a:pt x="7844" y="22175"/>
                    <a:pt x="7131" y="22287"/>
                    <a:pt x="6467" y="22287"/>
                  </a:cubicBezTo>
                  <a:cubicBezTo>
                    <a:pt x="6316" y="22287"/>
                    <a:pt x="6167" y="22281"/>
                    <a:pt x="6021" y="22270"/>
                  </a:cubicBezTo>
                  <a:cubicBezTo>
                    <a:pt x="5242" y="22222"/>
                    <a:pt x="4552" y="22008"/>
                    <a:pt x="3980" y="21732"/>
                  </a:cubicBezTo>
                  <a:cubicBezTo>
                    <a:pt x="3407" y="21456"/>
                    <a:pt x="2945" y="21132"/>
                    <a:pt x="2600" y="20828"/>
                  </a:cubicBezTo>
                  <a:cubicBezTo>
                    <a:pt x="2249" y="20525"/>
                    <a:pt x="2007" y="20256"/>
                    <a:pt x="1856" y="20070"/>
                  </a:cubicBezTo>
                  <a:cubicBezTo>
                    <a:pt x="1725" y="19918"/>
                    <a:pt x="1663" y="19822"/>
                    <a:pt x="1656" y="19815"/>
                  </a:cubicBezTo>
                  <a:lnTo>
                    <a:pt x="0" y="20932"/>
                  </a:lnTo>
                  <a:cubicBezTo>
                    <a:pt x="7" y="20953"/>
                    <a:pt x="118" y="21111"/>
                    <a:pt x="331" y="21359"/>
                  </a:cubicBezTo>
                  <a:cubicBezTo>
                    <a:pt x="552" y="21608"/>
                    <a:pt x="876" y="21953"/>
                    <a:pt x="1338" y="22332"/>
                  </a:cubicBezTo>
                  <a:cubicBezTo>
                    <a:pt x="1800" y="22711"/>
                    <a:pt x="2407" y="23132"/>
                    <a:pt x="3173" y="23477"/>
                  </a:cubicBezTo>
                  <a:cubicBezTo>
                    <a:pt x="3938" y="23822"/>
                    <a:pt x="4876" y="24091"/>
                    <a:pt x="5911" y="24132"/>
                  </a:cubicBezTo>
                  <a:cubicBezTo>
                    <a:pt x="6041" y="24139"/>
                    <a:pt x="6172" y="24142"/>
                    <a:pt x="6304" y="24142"/>
                  </a:cubicBezTo>
                  <a:cubicBezTo>
                    <a:pt x="7225" y="24142"/>
                    <a:pt x="8198" y="23975"/>
                    <a:pt x="9139" y="23649"/>
                  </a:cubicBezTo>
                  <a:lnTo>
                    <a:pt x="9242" y="23615"/>
                  </a:lnTo>
                  <a:lnTo>
                    <a:pt x="9352" y="23573"/>
                  </a:lnTo>
                  <a:cubicBezTo>
                    <a:pt x="9414" y="23553"/>
                    <a:pt x="9476" y="23525"/>
                    <a:pt x="9539" y="23504"/>
                  </a:cubicBezTo>
                  <a:cubicBezTo>
                    <a:pt x="9649" y="23463"/>
                    <a:pt x="9801" y="23401"/>
                    <a:pt x="9939" y="23339"/>
                  </a:cubicBezTo>
                  <a:cubicBezTo>
                    <a:pt x="10083" y="23284"/>
                    <a:pt x="10207" y="23222"/>
                    <a:pt x="10345" y="23153"/>
                  </a:cubicBezTo>
                  <a:cubicBezTo>
                    <a:pt x="10476" y="23097"/>
                    <a:pt x="10607" y="23028"/>
                    <a:pt x="10739" y="22953"/>
                  </a:cubicBezTo>
                  <a:cubicBezTo>
                    <a:pt x="11263" y="22677"/>
                    <a:pt x="11773" y="22353"/>
                    <a:pt x="12263" y="21987"/>
                  </a:cubicBezTo>
                  <a:cubicBezTo>
                    <a:pt x="13242" y="21256"/>
                    <a:pt x="14139" y="20359"/>
                    <a:pt x="14897" y="19346"/>
                  </a:cubicBezTo>
                  <a:cubicBezTo>
                    <a:pt x="15663" y="18325"/>
                    <a:pt x="16283" y="17187"/>
                    <a:pt x="16732" y="15973"/>
                  </a:cubicBezTo>
                  <a:cubicBezTo>
                    <a:pt x="17173" y="14759"/>
                    <a:pt x="17428" y="13470"/>
                    <a:pt x="17463" y="12194"/>
                  </a:cubicBezTo>
                  <a:cubicBezTo>
                    <a:pt x="17497" y="10911"/>
                    <a:pt x="17290" y="9642"/>
                    <a:pt x="16870" y="8490"/>
                  </a:cubicBezTo>
                  <a:cubicBezTo>
                    <a:pt x="16663" y="7911"/>
                    <a:pt x="16408" y="7366"/>
                    <a:pt x="16111" y="6856"/>
                  </a:cubicBezTo>
                  <a:cubicBezTo>
                    <a:pt x="15814" y="6345"/>
                    <a:pt x="15483" y="5883"/>
                    <a:pt x="15125" y="5456"/>
                  </a:cubicBezTo>
                  <a:cubicBezTo>
                    <a:pt x="14773" y="5028"/>
                    <a:pt x="14401" y="4642"/>
                    <a:pt x="14008" y="4297"/>
                  </a:cubicBezTo>
                  <a:cubicBezTo>
                    <a:pt x="13959" y="4249"/>
                    <a:pt x="13918" y="4207"/>
                    <a:pt x="13870" y="4166"/>
                  </a:cubicBezTo>
                  <a:cubicBezTo>
                    <a:pt x="13821" y="4125"/>
                    <a:pt x="13766" y="4083"/>
                    <a:pt x="13718" y="4042"/>
                  </a:cubicBezTo>
                  <a:cubicBezTo>
                    <a:pt x="13621" y="3959"/>
                    <a:pt x="13525" y="3876"/>
                    <a:pt x="13428" y="3801"/>
                  </a:cubicBezTo>
                  <a:cubicBezTo>
                    <a:pt x="13332" y="3725"/>
                    <a:pt x="13235" y="3649"/>
                    <a:pt x="13139" y="3573"/>
                  </a:cubicBezTo>
                  <a:cubicBezTo>
                    <a:pt x="13090" y="3539"/>
                    <a:pt x="13042" y="3504"/>
                    <a:pt x="12994" y="3463"/>
                  </a:cubicBezTo>
                  <a:lnTo>
                    <a:pt x="12842" y="3359"/>
                  </a:lnTo>
                  <a:cubicBezTo>
                    <a:pt x="12063" y="2807"/>
                    <a:pt x="11304" y="2387"/>
                    <a:pt x="10614" y="2063"/>
                  </a:cubicBezTo>
                  <a:cubicBezTo>
                    <a:pt x="10442" y="1973"/>
                    <a:pt x="10270" y="1897"/>
                    <a:pt x="10111" y="1828"/>
                  </a:cubicBezTo>
                  <a:cubicBezTo>
                    <a:pt x="9945" y="1759"/>
                    <a:pt x="9787" y="1683"/>
                    <a:pt x="9635" y="1628"/>
                  </a:cubicBezTo>
                  <a:cubicBezTo>
                    <a:pt x="9483" y="1566"/>
                    <a:pt x="9332" y="1504"/>
                    <a:pt x="9194" y="1449"/>
                  </a:cubicBezTo>
                  <a:cubicBezTo>
                    <a:pt x="9049" y="1401"/>
                    <a:pt x="8918" y="1352"/>
                    <a:pt x="8787" y="1304"/>
                  </a:cubicBezTo>
                  <a:cubicBezTo>
                    <a:pt x="8559" y="1221"/>
                    <a:pt x="8359" y="1152"/>
                    <a:pt x="8173" y="1097"/>
                  </a:cubicBezTo>
                  <a:lnTo>
                    <a:pt x="840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1615827" y="1706944"/>
              <a:ext cx="71" cy="7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97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1497608" y="1706944"/>
              <a:ext cx="348876" cy="294659"/>
            </a:xfrm>
            <a:custGeom>
              <a:avLst/>
              <a:gdLst/>
              <a:ahLst/>
              <a:cxnLst/>
              <a:rect l="l" t="t" r="r" b="b"/>
              <a:pathLst>
                <a:path w="4884" h="4125" extrusionOk="0">
                  <a:moveTo>
                    <a:pt x="1656" y="1"/>
                  </a:moveTo>
                  <a:lnTo>
                    <a:pt x="0" y="1125"/>
                  </a:lnTo>
                  <a:cubicBezTo>
                    <a:pt x="14" y="1139"/>
                    <a:pt x="125" y="1304"/>
                    <a:pt x="338" y="1552"/>
                  </a:cubicBezTo>
                  <a:cubicBezTo>
                    <a:pt x="552" y="1801"/>
                    <a:pt x="876" y="2146"/>
                    <a:pt x="1338" y="2525"/>
                  </a:cubicBezTo>
                  <a:cubicBezTo>
                    <a:pt x="1800" y="2904"/>
                    <a:pt x="2407" y="3325"/>
                    <a:pt x="3173" y="3670"/>
                  </a:cubicBezTo>
                  <a:cubicBezTo>
                    <a:pt x="3573" y="3849"/>
                    <a:pt x="4021" y="4008"/>
                    <a:pt x="4511" y="4125"/>
                  </a:cubicBezTo>
                  <a:cubicBezTo>
                    <a:pt x="4600" y="3497"/>
                    <a:pt x="4718" y="2877"/>
                    <a:pt x="4883" y="2263"/>
                  </a:cubicBezTo>
                  <a:cubicBezTo>
                    <a:pt x="4559" y="2173"/>
                    <a:pt x="4256" y="2056"/>
                    <a:pt x="3980" y="1925"/>
                  </a:cubicBezTo>
                  <a:cubicBezTo>
                    <a:pt x="3407" y="1649"/>
                    <a:pt x="2952" y="1318"/>
                    <a:pt x="2600" y="1021"/>
                  </a:cubicBezTo>
                  <a:cubicBezTo>
                    <a:pt x="2249" y="718"/>
                    <a:pt x="2007" y="449"/>
                    <a:pt x="1856" y="263"/>
                  </a:cubicBezTo>
                  <a:cubicBezTo>
                    <a:pt x="1725" y="104"/>
                    <a:pt x="1663" y="15"/>
                    <a:pt x="16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2521291" y="1328643"/>
              <a:ext cx="191725" cy="242942"/>
            </a:xfrm>
            <a:custGeom>
              <a:avLst/>
              <a:gdLst/>
              <a:ahLst/>
              <a:cxnLst/>
              <a:rect l="l" t="t" r="r" b="b"/>
              <a:pathLst>
                <a:path w="2684" h="3401" extrusionOk="0">
                  <a:moveTo>
                    <a:pt x="1235" y="0"/>
                  </a:moveTo>
                  <a:cubicBezTo>
                    <a:pt x="1146" y="304"/>
                    <a:pt x="1049" y="607"/>
                    <a:pt x="932" y="904"/>
                  </a:cubicBezTo>
                  <a:cubicBezTo>
                    <a:pt x="677" y="1552"/>
                    <a:pt x="359" y="2179"/>
                    <a:pt x="1" y="2773"/>
                  </a:cubicBezTo>
                  <a:cubicBezTo>
                    <a:pt x="511" y="2945"/>
                    <a:pt x="1015" y="3159"/>
                    <a:pt x="1497" y="3400"/>
                  </a:cubicBezTo>
                  <a:cubicBezTo>
                    <a:pt x="1849" y="2779"/>
                    <a:pt x="2152" y="2131"/>
                    <a:pt x="2401" y="1462"/>
                  </a:cubicBezTo>
                  <a:cubicBezTo>
                    <a:pt x="2504" y="1173"/>
                    <a:pt x="2601" y="883"/>
                    <a:pt x="2684" y="586"/>
                  </a:cubicBezTo>
                  <a:cubicBezTo>
                    <a:pt x="2208" y="359"/>
                    <a:pt x="1732" y="159"/>
                    <a:pt x="12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1615827" y="1706944"/>
              <a:ext cx="71" cy="7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58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1332602" y="1277355"/>
              <a:ext cx="1759311" cy="1581158"/>
            </a:xfrm>
            <a:custGeom>
              <a:avLst/>
              <a:gdLst/>
              <a:ahLst/>
              <a:cxnLst/>
              <a:rect l="l" t="t" r="r" b="b"/>
              <a:pathLst>
                <a:path w="24629" h="22135" extrusionOk="0">
                  <a:moveTo>
                    <a:pt x="14242" y="1"/>
                  </a:moveTo>
                  <a:lnTo>
                    <a:pt x="10448" y="2118"/>
                  </a:lnTo>
                  <a:lnTo>
                    <a:pt x="14621" y="3573"/>
                  </a:lnTo>
                  <a:lnTo>
                    <a:pt x="14483" y="2263"/>
                  </a:lnTo>
                  <a:cubicBezTo>
                    <a:pt x="14559" y="2263"/>
                    <a:pt x="14642" y="2270"/>
                    <a:pt x="14731" y="2270"/>
                  </a:cubicBezTo>
                  <a:cubicBezTo>
                    <a:pt x="14849" y="2277"/>
                    <a:pt x="14973" y="2291"/>
                    <a:pt x="15104" y="2297"/>
                  </a:cubicBezTo>
                  <a:cubicBezTo>
                    <a:pt x="15242" y="2311"/>
                    <a:pt x="15380" y="2332"/>
                    <a:pt x="15531" y="2346"/>
                  </a:cubicBezTo>
                  <a:cubicBezTo>
                    <a:pt x="16131" y="2422"/>
                    <a:pt x="16849" y="2559"/>
                    <a:pt x="17621" y="2835"/>
                  </a:cubicBezTo>
                  <a:cubicBezTo>
                    <a:pt x="18007" y="2973"/>
                    <a:pt x="18407" y="3146"/>
                    <a:pt x="18807" y="3366"/>
                  </a:cubicBezTo>
                  <a:cubicBezTo>
                    <a:pt x="19200" y="3587"/>
                    <a:pt x="19593" y="3849"/>
                    <a:pt x="19973" y="4166"/>
                  </a:cubicBezTo>
                  <a:cubicBezTo>
                    <a:pt x="20738" y="4787"/>
                    <a:pt x="21407" y="5635"/>
                    <a:pt x="21890" y="6649"/>
                  </a:cubicBezTo>
                  <a:cubicBezTo>
                    <a:pt x="22125" y="7160"/>
                    <a:pt x="22318" y="7711"/>
                    <a:pt x="22456" y="8291"/>
                  </a:cubicBezTo>
                  <a:cubicBezTo>
                    <a:pt x="22587" y="8870"/>
                    <a:pt x="22669" y="9477"/>
                    <a:pt x="22683" y="10098"/>
                  </a:cubicBezTo>
                  <a:cubicBezTo>
                    <a:pt x="22725" y="11339"/>
                    <a:pt x="22511" y="12629"/>
                    <a:pt x="22062" y="13849"/>
                  </a:cubicBezTo>
                  <a:cubicBezTo>
                    <a:pt x="21614" y="15070"/>
                    <a:pt x="20918" y="16222"/>
                    <a:pt x="20021" y="17160"/>
                  </a:cubicBezTo>
                  <a:cubicBezTo>
                    <a:pt x="19573" y="17636"/>
                    <a:pt x="19069" y="18056"/>
                    <a:pt x="18538" y="18415"/>
                  </a:cubicBezTo>
                  <a:lnTo>
                    <a:pt x="18442" y="18484"/>
                  </a:lnTo>
                  <a:lnTo>
                    <a:pt x="18345" y="18546"/>
                  </a:lnTo>
                  <a:lnTo>
                    <a:pt x="18152" y="18663"/>
                  </a:lnTo>
                  <a:lnTo>
                    <a:pt x="17918" y="18801"/>
                  </a:lnTo>
                  <a:lnTo>
                    <a:pt x="17800" y="18863"/>
                  </a:lnTo>
                  <a:lnTo>
                    <a:pt x="17787" y="18877"/>
                  </a:lnTo>
                  <a:cubicBezTo>
                    <a:pt x="17789" y="18875"/>
                    <a:pt x="17788" y="18874"/>
                    <a:pt x="17786" y="18874"/>
                  </a:cubicBezTo>
                  <a:cubicBezTo>
                    <a:pt x="17783" y="18874"/>
                    <a:pt x="17775" y="18877"/>
                    <a:pt x="17780" y="18877"/>
                  </a:cubicBezTo>
                  <a:lnTo>
                    <a:pt x="17766" y="18884"/>
                  </a:lnTo>
                  <a:lnTo>
                    <a:pt x="17711" y="18911"/>
                  </a:lnTo>
                  <a:cubicBezTo>
                    <a:pt x="17573" y="18980"/>
                    <a:pt x="17435" y="19056"/>
                    <a:pt x="17290" y="19118"/>
                  </a:cubicBezTo>
                  <a:cubicBezTo>
                    <a:pt x="17145" y="19187"/>
                    <a:pt x="17000" y="19249"/>
                    <a:pt x="16856" y="19305"/>
                  </a:cubicBezTo>
                  <a:cubicBezTo>
                    <a:pt x="16269" y="19532"/>
                    <a:pt x="15669" y="19677"/>
                    <a:pt x="15062" y="19760"/>
                  </a:cubicBezTo>
                  <a:cubicBezTo>
                    <a:pt x="14705" y="19800"/>
                    <a:pt x="14347" y="19821"/>
                    <a:pt x="13991" y="19821"/>
                  </a:cubicBezTo>
                  <a:cubicBezTo>
                    <a:pt x="13736" y="19821"/>
                    <a:pt x="13481" y="19810"/>
                    <a:pt x="13228" y="19787"/>
                  </a:cubicBezTo>
                  <a:cubicBezTo>
                    <a:pt x="12931" y="19767"/>
                    <a:pt x="12628" y="19718"/>
                    <a:pt x="12331" y="19670"/>
                  </a:cubicBezTo>
                  <a:cubicBezTo>
                    <a:pt x="12035" y="19608"/>
                    <a:pt x="11738" y="19546"/>
                    <a:pt x="11449" y="19470"/>
                  </a:cubicBezTo>
                  <a:cubicBezTo>
                    <a:pt x="10869" y="19318"/>
                    <a:pt x="10311" y="19125"/>
                    <a:pt x="9773" y="18905"/>
                  </a:cubicBezTo>
                  <a:cubicBezTo>
                    <a:pt x="8690" y="18470"/>
                    <a:pt x="7704" y="17939"/>
                    <a:pt x="6821" y="17387"/>
                  </a:cubicBezTo>
                  <a:cubicBezTo>
                    <a:pt x="5945" y="16836"/>
                    <a:pt x="5159" y="16277"/>
                    <a:pt x="4490" y="15753"/>
                  </a:cubicBezTo>
                  <a:cubicBezTo>
                    <a:pt x="3821" y="15229"/>
                    <a:pt x="3255" y="14739"/>
                    <a:pt x="2800" y="14332"/>
                  </a:cubicBezTo>
                  <a:cubicBezTo>
                    <a:pt x="2572" y="14125"/>
                    <a:pt x="2372" y="13939"/>
                    <a:pt x="2207" y="13773"/>
                  </a:cubicBezTo>
                  <a:cubicBezTo>
                    <a:pt x="2117" y="13691"/>
                    <a:pt x="2041" y="13615"/>
                    <a:pt x="1972" y="13546"/>
                  </a:cubicBezTo>
                  <a:cubicBezTo>
                    <a:pt x="1931" y="13511"/>
                    <a:pt x="1904" y="13477"/>
                    <a:pt x="1869" y="13449"/>
                  </a:cubicBezTo>
                  <a:cubicBezTo>
                    <a:pt x="1835" y="13415"/>
                    <a:pt x="1793" y="13394"/>
                    <a:pt x="1752" y="13380"/>
                  </a:cubicBezTo>
                  <a:cubicBezTo>
                    <a:pt x="1675" y="13347"/>
                    <a:pt x="1589" y="13335"/>
                    <a:pt x="1503" y="13335"/>
                  </a:cubicBezTo>
                  <a:cubicBezTo>
                    <a:pt x="1411" y="13335"/>
                    <a:pt x="1320" y="13349"/>
                    <a:pt x="1241" y="13367"/>
                  </a:cubicBezTo>
                  <a:cubicBezTo>
                    <a:pt x="1221" y="13367"/>
                    <a:pt x="1200" y="13373"/>
                    <a:pt x="1186" y="13373"/>
                  </a:cubicBezTo>
                  <a:cubicBezTo>
                    <a:pt x="1166" y="13380"/>
                    <a:pt x="1145" y="13387"/>
                    <a:pt x="1131" y="13394"/>
                  </a:cubicBezTo>
                  <a:cubicBezTo>
                    <a:pt x="1097" y="13401"/>
                    <a:pt x="1069" y="13408"/>
                    <a:pt x="1048" y="13422"/>
                  </a:cubicBezTo>
                  <a:cubicBezTo>
                    <a:pt x="1000" y="13442"/>
                    <a:pt x="972" y="13449"/>
                    <a:pt x="972" y="13449"/>
                  </a:cubicBezTo>
                  <a:lnTo>
                    <a:pt x="131" y="14222"/>
                  </a:lnTo>
                  <a:cubicBezTo>
                    <a:pt x="131" y="14222"/>
                    <a:pt x="117" y="14249"/>
                    <a:pt x="103" y="14298"/>
                  </a:cubicBezTo>
                  <a:cubicBezTo>
                    <a:pt x="90" y="14325"/>
                    <a:pt x="83" y="14353"/>
                    <a:pt x="76" y="14387"/>
                  </a:cubicBezTo>
                  <a:cubicBezTo>
                    <a:pt x="69" y="14408"/>
                    <a:pt x="62" y="14422"/>
                    <a:pt x="55" y="14442"/>
                  </a:cubicBezTo>
                  <a:cubicBezTo>
                    <a:pt x="55" y="14463"/>
                    <a:pt x="48" y="14477"/>
                    <a:pt x="48" y="14498"/>
                  </a:cubicBezTo>
                  <a:cubicBezTo>
                    <a:pt x="7" y="14663"/>
                    <a:pt x="0" y="14870"/>
                    <a:pt x="76" y="15042"/>
                  </a:cubicBezTo>
                  <a:cubicBezTo>
                    <a:pt x="97" y="15091"/>
                    <a:pt x="117" y="15132"/>
                    <a:pt x="152" y="15167"/>
                  </a:cubicBezTo>
                  <a:cubicBezTo>
                    <a:pt x="186" y="15208"/>
                    <a:pt x="221" y="15242"/>
                    <a:pt x="262" y="15284"/>
                  </a:cubicBezTo>
                  <a:cubicBezTo>
                    <a:pt x="338" y="15360"/>
                    <a:pt x="428" y="15442"/>
                    <a:pt x="517" y="15532"/>
                  </a:cubicBezTo>
                  <a:cubicBezTo>
                    <a:pt x="710" y="15711"/>
                    <a:pt x="924" y="15911"/>
                    <a:pt x="1172" y="16132"/>
                  </a:cubicBezTo>
                  <a:cubicBezTo>
                    <a:pt x="1662" y="16574"/>
                    <a:pt x="2269" y="17098"/>
                    <a:pt x="3000" y="17670"/>
                  </a:cubicBezTo>
                  <a:cubicBezTo>
                    <a:pt x="3731" y="18236"/>
                    <a:pt x="4579" y="18843"/>
                    <a:pt x="5559" y="19443"/>
                  </a:cubicBezTo>
                  <a:cubicBezTo>
                    <a:pt x="6531" y="20036"/>
                    <a:pt x="7642" y="20629"/>
                    <a:pt x="8890" y="21118"/>
                  </a:cubicBezTo>
                  <a:cubicBezTo>
                    <a:pt x="9511" y="21367"/>
                    <a:pt x="10173" y="21580"/>
                    <a:pt x="10869" y="21753"/>
                  </a:cubicBezTo>
                  <a:cubicBezTo>
                    <a:pt x="11214" y="21843"/>
                    <a:pt x="11573" y="21912"/>
                    <a:pt x="11931" y="21974"/>
                  </a:cubicBezTo>
                  <a:cubicBezTo>
                    <a:pt x="12297" y="22029"/>
                    <a:pt x="12669" y="22084"/>
                    <a:pt x="13049" y="22105"/>
                  </a:cubicBezTo>
                  <a:cubicBezTo>
                    <a:pt x="13313" y="22124"/>
                    <a:pt x="13583" y="22134"/>
                    <a:pt x="13854" y="22134"/>
                  </a:cubicBezTo>
                  <a:cubicBezTo>
                    <a:pt x="14354" y="22134"/>
                    <a:pt x="14864" y="22100"/>
                    <a:pt x="15373" y="22029"/>
                  </a:cubicBezTo>
                  <a:cubicBezTo>
                    <a:pt x="16152" y="21912"/>
                    <a:pt x="16938" y="21712"/>
                    <a:pt x="17690" y="21401"/>
                  </a:cubicBezTo>
                  <a:cubicBezTo>
                    <a:pt x="17876" y="21325"/>
                    <a:pt x="18062" y="21249"/>
                    <a:pt x="18242" y="21160"/>
                  </a:cubicBezTo>
                  <a:cubicBezTo>
                    <a:pt x="18428" y="21070"/>
                    <a:pt x="18607" y="20974"/>
                    <a:pt x="18780" y="20884"/>
                  </a:cubicBezTo>
                  <a:lnTo>
                    <a:pt x="18849" y="20843"/>
                  </a:lnTo>
                  <a:lnTo>
                    <a:pt x="18904" y="20815"/>
                  </a:lnTo>
                  <a:lnTo>
                    <a:pt x="18931" y="20794"/>
                  </a:lnTo>
                  <a:lnTo>
                    <a:pt x="19049" y="20725"/>
                  </a:lnTo>
                  <a:lnTo>
                    <a:pt x="19283" y="20587"/>
                  </a:lnTo>
                  <a:lnTo>
                    <a:pt x="19545" y="20415"/>
                  </a:lnTo>
                  <a:lnTo>
                    <a:pt x="19683" y="20325"/>
                  </a:lnTo>
                  <a:lnTo>
                    <a:pt x="19800" y="20236"/>
                  </a:lnTo>
                  <a:cubicBezTo>
                    <a:pt x="20462" y="19767"/>
                    <a:pt x="21069" y="19229"/>
                    <a:pt x="21607" y="18629"/>
                  </a:cubicBezTo>
                  <a:cubicBezTo>
                    <a:pt x="22690" y="17429"/>
                    <a:pt x="23490" y="16008"/>
                    <a:pt x="23994" y="14525"/>
                  </a:cubicBezTo>
                  <a:cubicBezTo>
                    <a:pt x="24242" y="13787"/>
                    <a:pt x="24414" y="13022"/>
                    <a:pt x="24511" y="12263"/>
                  </a:cubicBezTo>
                  <a:cubicBezTo>
                    <a:pt x="24607" y="11504"/>
                    <a:pt x="24628" y="10746"/>
                    <a:pt x="24587" y="10001"/>
                  </a:cubicBezTo>
                  <a:cubicBezTo>
                    <a:pt x="24538" y="9256"/>
                    <a:pt x="24407" y="8532"/>
                    <a:pt x="24221" y="7835"/>
                  </a:cubicBezTo>
                  <a:cubicBezTo>
                    <a:pt x="24035" y="7139"/>
                    <a:pt x="23773" y="6484"/>
                    <a:pt x="23449" y="5870"/>
                  </a:cubicBezTo>
                  <a:cubicBezTo>
                    <a:pt x="22800" y="4649"/>
                    <a:pt x="21918" y="3642"/>
                    <a:pt x="20952" y="2925"/>
                  </a:cubicBezTo>
                  <a:cubicBezTo>
                    <a:pt x="19993" y="2194"/>
                    <a:pt x="18973" y="1753"/>
                    <a:pt x="18062" y="1491"/>
                  </a:cubicBezTo>
                  <a:cubicBezTo>
                    <a:pt x="17600" y="1346"/>
                    <a:pt x="17166" y="1263"/>
                    <a:pt x="16766" y="1194"/>
                  </a:cubicBezTo>
                  <a:cubicBezTo>
                    <a:pt x="16359" y="1132"/>
                    <a:pt x="15987" y="1091"/>
                    <a:pt x="15649" y="1070"/>
                  </a:cubicBezTo>
                  <a:cubicBezTo>
                    <a:pt x="15367" y="1051"/>
                    <a:pt x="15112" y="1045"/>
                    <a:pt x="14883" y="1045"/>
                  </a:cubicBezTo>
                  <a:cubicBezTo>
                    <a:pt x="14686" y="1045"/>
                    <a:pt x="14509" y="1050"/>
                    <a:pt x="14352" y="1056"/>
                  </a:cubicBezTo>
                  <a:lnTo>
                    <a:pt x="1424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1332602" y="2229822"/>
              <a:ext cx="966125" cy="628535"/>
            </a:xfrm>
            <a:custGeom>
              <a:avLst/>
              <a:gdLst/>
              <a:ahLst/>
              <a:cxnLst/>
              <a:rect l="l" t="t" r="r" b="b"/>
              <a:pathLst>
                <a:path w="13525" h="8799" extrusionOk="0">
                  <a:moveTo>
                    <a:pt x="1505" y="1"/>
                  </a:moveTo>
                  <a:cubicBezTo>
                    <a:pt x="1414" y="1"/>
                    <a:pt x="1323" y="15"/>
                    <a:pt x="1241" y="33"/>
                  </a:cubicBezTo>
                  <a:cubicBezTo>
                    <a:pt x="1221" y="33"/>
                    <a:pt x="1200" y="39"/>
                    <a:pt x="1186" y="39"/>
                  </a:cubicBezTo>
                  <a:cubicBezTo>
                    <a:pt x="1166" y="46"/>
                    <a:pt x="1145" y="53"/>
                    <a:pt x="1131" y="60"/>
                  </a:cubicBezTo>
                  <a:cubicBezTo>
                    <a:pt x="1097" y="67"/>
                    <a:pt x="1069" y="74"/>
                    <a:pt x="1048" y="88"/>
                  </a:cubicBezTo>
                  <a:cubicBezTo>
                    <a:pt x="1000" y="108"/>
                    <a:pt x="972" y="115"/>
                    <a:pt x="972" y="115"/>
                  </a:cubicBezTo>
                  <a:lnTo>
                    <a:pt x="131" y="888"/>
                  </a:lnTo>
                  <a:cubicBezTo>
                    <a:pt x="131" y="888"/>
                    <a:pt x="117" y="915"/>
                    <a:pt x="103" y="964"/>
                  </a:cubicBezTo>
                  <a:cubicBezTo>
                    <a:pt x="90" y="991"/>
                    <a:pt x="83" y="1019"/>
                    <a:pt x="76" y="1053"/>
                  </a:cubicBezTo>
                  <a:cubicBezTo>
                    <a:pt x="69" y="1074"/>
                    <a:pt x="62" y="1088"/>
                    <a:pt x="55" y="1108"/>
                  </a:cubicBezTo>
                  <a:cubicBezTo>
                    <a:pt x="55" y="1129"/>
                    <a:pt x="48" y="1143"/>
                    <a:pt x="48" y="1164"/>
                  </a:cubicBezTo>
                  <a:cubicBezTo>
                    <a:pt x="14" y="1329"/>
                    <a:pt x="0" y="1536"/>
                    <a:pt x="76" y="1708"/>
                  </a:cubicBezTo>
                  <a:cubicBezTo>
                    <a:pt x="97" y="1757"/>
                    <a:pt x="117" y="1798"/>
                    <a:pt x="152" y="1833"/>
                  </a:cubicBezTo>
                  <a:cubicBezTo>
                    <a:pt x="186" y="1874"/>
                    <a:pt x="228" y="1908"/>
                    <a:pt x="262" y="1950"/>
                  </a:cubicBezTo>
                  <a:cubicBezTo>
                    <a:pt x="345" y="2026"/>
                    <a:pt x="428" y="2108"/>
                    <a:pt x="524" y="2198"/>
                  </a:cubicBezTo>
                  <a:cubicBezTo>
                    <a:pt x="710" y="2377"/>
                    <a:pt x="924" y="2577"/>
                    <a:pt x="1172" y="2798"/>
                  </a:cubicBezTo>
                  <a:cubicBezTo>
                    <a:pt x="1662" y="3246"/>
                    <a:pt x="2269" y="3771"/>
                    <a:pt x="3000" y="4336"/>
                  </a:cubicBezTo>
                  <a:cubicBezTo>
                    <a:pt x="3731" y="4902"/>
                    <a:pt x="4579" y="5509"/>
                    <a:pt x="5559" y="6109"/>
                  </a:cubicBezTo>
                  <a:cubicBezTo>
                    <a:pt x="6538" y="6702"/>
                    <a:pt x="7642" y="7295"/>
                    <a:pt x="8890" y="7791"/>
                  </a:cubicBezTo>
                  <a:cubicBezTo>
                    <a:pt x="9511" y="8033"/>
                    <a:pt x="10173" y="8246"/>
                    <a:pt x="10869" y="8419"/>
                  </a:cubicBezTo>
                  <a:cubicBezTo>
                    <a:pt x="11214" y="8509"/>
                    <a:pt x="11573" y="8578"/>
                    <a:pt x="11938" y="8640"/>
                  </a:cubicBezTo>
                  <a:cubicBezTo>
                    <a:pt x="12297" y="8695"/>
                    <a:pt x="12669" y="8750"/>
                    <a:pt x="13049" y="8771"/>
                  </a:cubicBezTo>
                  <a:cubicBezTo>
                    <a:pt x="13207" y="8784"/>
                    <a:pt x="13366" y="8791"/>
                    <a:pt x="13524" y="8798"/>
                  </a:cubicBezTo>
                  <a:cubicBezTo>
                    <a:pt x="13511" y="8019"/>
                    <a:pt x="13497" y="7246"/>
                    <a:pt x="13483" y="6474"/>
                  </a:cubicBezTo>
                  <a:cubicBezTo>
                    <a:pt x="13400" y="6467"/>
                    <a:pt x="13318" y="6460"/>
                    <a:pt x="13235" y="6453"/>
                  </a:cubicBezTo>
                  <a:cubicBezTo>
                    <a:pt x="12931" y="6433"/>
                    <a:pt x="12628" y="6384"/>
                    <a:pt x="12331" y="6336"/>
                  </a:cubicBezTo>
                  <a:cubicBezTo>
                    <a:pt x="12035" y="6274"/>
                    <a:pt x="11738" y="6219"/>
                    <a:pt x="11449" y="6136"/>
                  </a:cubicBezTo>
                  <a:cubicBezTo>
                    <a:pt x="10869" y="5984"/>
                    <a:pt x="10311" y="5791"/>
                    <a:pt x="9773" y="5571"/>
                  </a:cubicBezTo>
                  <a:cubicBezTo>
                    <a:pt x="8690" y="5136"/>
                    <a:pt x="7704" y="4605"/>
                    <a:pt x="6828" y="4053"/>
                  </a:cubicBezTo>
                  <a:cubicBezTo>
                    <a:pt x="5945" y="3502"/>
                    <a:pt x="5166" y="2943"/>
                    <a:pt x="4490" y="2419"/>
                  </a:cubicBezTo>
                  <a:cubicBezTo>
                    <a:pt x="3821" y="1895"/>
                    <a:pt x="3255" y="1405"/>
                    <a:pt x="2800" y="998"/>
                  </a:cubicBezTo>
                  <a:cubicBezTo>
                    <a:pt x="2579" y="791"/>
                    <a:pt x="2379" y="605"/>
                    <a:pt x="2207" y="439"/>
                  </a:cubicBezTo>
                  <a:cubicBezTo>
                    <a:pt x="2124" y="357"/>
                    <a:pt x="2041" y="281"/>
                    <a:pt x="1972" y="212"/>
                  </a:cubicBezTo>
                  <a:cubicBezTo>
                    <a:pt x="1938" y="177"/>
                    <a:pt x="1904" y="143"/>
                    <a:pt x="1869" y="115"/>
                  </a:cubicBezTo>
                  <a:cubicBezTo>
                    <a:pt x="1835" y="81"/>
                    <a:pt x="1793" y="60"/>
                    <a:pt x="1752" y="46"/>
                  </a:cubicBezTo>
                  <a:cubicBezTo>
                    <a:pt x="1675" y="13"/>
                    <a:pt x="1590" y="1"/>
                    <a:pt x="15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5" name="Google Shape;365;p33"/>
          <p:cNvSpPr txBox="1">
            <a:spLocks noGrp="1"/>
          </p:cNvSpPr>
          <p:nvPr>
            <p:ph type="ctrTitle"/>
          </p:nvPr>
        </p:nvSpPr>
        <p:spPr>
          <a:xfrm>
            <a:off x="513990" y="1508766"/>
            <a:ext cx="5834764" cy="20083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>
                <a:cs typeface="Times New Roman" panose="02020603050405020304" pitchFamily="18" charset="0"/>
              </a:rPr>
              <a:t>Внутриличностные конфликты у подростков </a:t>
            </a:r>
            <a:endParaRPr sz="4000" dirty="0"/>
          </a:p>
        </p:txBody>
      </p:sp>
      <p:sp>
        <p:nvSpPr>
          <p:cNvPr id="366" name="Google Shape;366;p33"/>
          <p:cNvSpPr txBox="1">
            <a:spLocks noGrp="1"/>
          </p:cNvSpPr>
          <p:nvPr>
            <p:ph type="subTitle" idx="1"/>
          </p:nvPr>
        </p:nvSpPr>
        <p:spPr>
          <a:xfrm>
            <a:off x="517860" y="3779761"/>
            <a:ext cx="4704000" cy="5070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ru-RU" dirty="0">
                <a:latin typeface="+mj-lt"/>
                <a:cs typeface="Times New Roman" panose="02020603050405020304" pitchFamily="18" charset="0"/>
              </a:rPr>
              <a:t>Подготовила ст. гр. Б4121-37.03.02</a:t>
            </a:r>
          </a:p>
          <a:p>
            <a:pPr marL="0" indent="0"/>
            <a:r>
              <a:rPr lang="ru-RU" dirty="0">
                <a:latin typeface="+mj-lt"/>
                <a:cs typeface="Times New Roman" panose="02020603050405020304" pitchFamily="18" charset="0"/>
              </a:rPr>
              <a:t>Купрык Мария Игоревна </a:t>
            </a:r>
          </a:p>
        </p:txBody>
      </p:sp>
      <p:grpSp>
        <p:nvGrpSpPr>
          <p:cNvPr id="367" name="Google Shape;367;p33"/>
          <p:cNvGrpSpPr/>
          <p:nvPr/>
        </p:nvGrpSpPr>
        <p:grpSpPr>
          <a:xfrm>
            <a:off x="6552598" y="1565812"/>
            <a:ext cx="1919846" cy="3587180"/>
            <a:chOff x="6848772" y="1556323"/>
            <a:chExt cx="1919846" cy="3587180"/>
          </a:xfrm>
        </p:grpSpPr>
        <p:sp>
          <p:nvSpPr>
            <p:cNvPr id="368" name="Google Shape;368;p33"/>
            <p:cNvSpPr/>
            <p:nvPr/>
          </p:nvSpPr>
          <p:spPr>
            <a:xfrm>
              <a:off x="6934786" y="2544351"/>
              <a:ext cx="1822110" cy="1021599"/>
            </a:xfrm>
            <a:custGeom>
              <a:avLst/>
              <a:gdLst/>
              <a:ahLst/>
              <a:cxnLst/>
              <a:rect l="l" t="t" r="r" b="b"/>
              <a:pathLst>
                <a:path w="19277" h="10808" extrusionOk="0">
                  <a:moveTo>
                    <a:pt x="1249" y="5780"/>
                  </a:moveTo>
                  <a:cubicBezTo>
                    <a:pt x="1380" y="5780"/>
                    <a:pt x="1518" y="5822"/>
                    <a:pt x="1594" y="5925"/>
                  </a:cubicBezTo>
                  <a:cubicBezTo>
                    <a:pt x="1663" y="6028"/>
                    <a:pt x="1669" y="6173"/>
                    <a:pt x="1642" y="6304"/>
                  </a:cubicBezTo>
                  <a:cubicBezTo>
                    <a:pt x="1628" y="6366"/>
                    <a:pt x="1600" y="6428"/>
                    <a:pt x="1566" y="6484"/>
                  </a:cubicBezTo>
                  <a:cubicBezTo>
                    <a:pt x="1531" y="6539"/>
                    <a:pt x="1483" y="6587"/>
                    <a:pt x="1435" y="6594"/>
                  </a:cubicBezTo>
                  <a:cubicBezTo>
                    <a:pt x="1432" y="6594"/>
                    <a:pt x="1430" y="6595"/>
                    <a:pt x="1427" y="6595"/>
                  </a:cubicBezTo>
                  <a:cubicBezTo>
                    <a:pt x="1393" y="6595"/>
                    <a:pt x="1350" y="6555"/>
                    <a:pt x="1318" y="6504"/>
                  </a:cubicBezTo>
                  <a:cubicBezTo>
                    <a:pt x="1290" y="6449"/>
                    <a:pt x="1269" y="6387"/>
                    <a:pt x="1249" y="6318"/>
                  </a:cubicBezTo>
                  <a:cubicBezTo>
                    <a:pt x="1207" y="6180"/>
                    <a:pt x="1180" y="6042"/>
                    <a:pt x="1180" y="5904"/>
                  </a:cubicBezTo>
                  <a:cubicBezTo>
                    <a:pt x="1180" y="5863"/>
                    <a:pt x="1180" y="5822"/>
                    <a:pt x="1187" y="5780"/>
                  </a:cubicBezTo>
                  <a:close/>
                  <a:moveTo>
                    <a:pt x="752" y="1"/>
                  </a:moveTo>
                  <a:cubicBezTo>
                    <a:pt x="663" y="263"/>
                    <a:pt x="600" y="532"/>
                    <a:pt x="545" y="801"/>
                  </a:cubicBezTo>
                  <a:cubicBezTo>
                    <a:pt x="497" y="1077"/>
                    <a:pt x="463" y="1353"/>
                    <a:pt x="442" y="1628"/>
                  </a:cubicBezTo>
                  <a:cubicBezTo>
                    <a:pt x="407" y="2180"/>
                    <a:pt x="449" y="2753"/>
                    <a:pt x="628" y="3284"/>
                  </a:cubicBezTo>
                  <a:cubicBezTo>
                    <a:pt x="718" y="3546"/>
                    <a:pt x="842" y="3801"/>
                    <a:pt x="1014" y="4028"/>
                  </a:cubicBezTo>
                  <a:cubicBezTo>
                    <a:pt x="1180" y="4256"/>
                    <a:pt x="1387" y="4456"/>
                    <a:pt x="1628" y="4608"/>
                  </a:cubicBezTo>
                  <a:cubicBezTo>
                    <a:pt x="1842" y="4753"/>
                    <a:pt x="2076" y="4856"/>
                    <a:pt x="2325" y="4932"/>
                  </a:cubicBezTo>
                  <a:cubicBezTo>
                    <a:pt x="2187" y="4939"/>
                    <a:pt x="2049" y="4953"/>
                    <a:pt x="1918" y="4980"/>
                  </a:cubicBezTo>
                  <a:cubicBezTo>
                    <a:pt x="1766" y="5008"/>
                    <a:pt x="1621" y="5056"/>
                    <a:pt x="1490" y="5132"/>
                  </a:cubicBezTo>
                  <a:cubicBezTo>
                    <a:pt x="1359" y="5208"/>
                    <a:pt x="1242" y="5318"/>
                    <a:pt x="1166" y="5456"/>
                  </a:cubicBezTo>
                  <a:cubicBezTo>
                    <a:pt x="1125" y="5539"/>
                    <a:pt x="1097" y="5622"/>
                    <a:pt x="1083" y="5711"/>
                  </a:cubicBezTo>
                  <a:cubicBezTo>
                    <a:pt x="987" y="5725"/>
                    <a:pt x="897" y="5753"/>
                    <a:pt x="807" y="5780"/>
                  </a:cubicBezTo>
                  <a:cubicBezTo>
                    <a:pt x="669" y="5828"/>
                    <a:pt x="531" y="5897"/>
                    <a:pt x="414" y="5987"/>
                  </a:cubicBezTo>
                  <a:cubicBezTo>
                    <a:pt x="297" y="6077"/>
                    <a:pt x="194" y="6194"/>
                    <a:pt x="131" y="6325"/>
                  </a:cubicBezTo>
                  <a:cubicBezTo>
                    <a:pt x="0" y="6601"/>
                    <a:pt x="21" y="6918"/>
                    <a:pt x="131" y="7180"/>
                  </a:cubicBezTo>
                  <a:cubicBezTo>
                    <a:pt x="83" y="7042"/>
                    <a:pt x="62" y="6897"/>
                    <a:pt x="69" y="6760"/>
                  </a:cubicBezTo>
                  <a:cubicBezTo>
                    <a:pt x="69" y="6615"/>
                    <a:pt x="104" y="6470"/>
                    <a:pt x="173" y="6346"/>
                  </a:cubicBezTo>
                  <a:cubicBezTo>
                    <a:pt x="242" y="6222"/>
                    <a:pt x="338" y="6118"/>
                    <a:pt x="456" y="6035"/>
                  </a:cubicBezTo>
                  <a:cubicBezTo>
                    <a:pt x="566" y="5959"/>
                    <a:pt x="697" y="5897"/>
                    <a:pt x="835" y="5856"/>
                  </a:cubicBezTo>
                  <a:cubicBezTo>
                    <a:pt x="911" y="5828"/>
                    <a:pt x="994" y="5808"/>
                    <a:pt x="1069" y="5794"/>
                  </a:cubicBezTo>
                  <a:cubicBezTo>
                    <a:pt x="1069" y="5828"/>
                    <a:pt x="1069" y="5870"/>
                    <a:pt x="1069" y="5904"/>
                  </a:cubicBezTo>
                  <a:cubicBezTo>
                    <a:pt x="1069" y="6056"/>
                    <a:pt x="1104" y="6201"/>
                    <a:pt x="1145" y="6346"/>
                  </a:cubicBezTo>
                  <a:cubicBezTo>
                    <a:pt x="1166" y="6415"/>
                    <a:pt x="1187" y="6491"/>
                    <a:pt x="1228" y="6559"/>
                  </a:cubicBezTo>
                  <a:cubicBezTo>
                    <a:pt x="1249" y="6594"/>
                    <a:pt x="1276" y="6628"/>
                    <a:pt x="1311" y="6656"/>
                  </a:cubicBezTo>
                  <a:cubicBezTo>
                    <a:pt x="1341" y="6680"/>
                    <a:pt x="1386" y="6699"/>
                    <a:pt x="1429" y="6699"/>
                  </a:cubicBezTo>
                  <a:cubicBezTo>
                    <a:pt x="1436" y="6699"/>
                    <a:pt x="1442" y="6698"/>
                    <a:pt x="1449" y="6697"/>
                  </a:cubicBezTo>
                  <a:cubicBezTo>
                    <a:pt x="1552" y="6677"/>
                    <a:pt x="1607" y="6608"/>
                    <a:pt x="1656" y="6539"/>
                  </a:cubicBezTo>
                  <a:cubicBezTo>
                    <a:pt x="1697" y="6470"/>
                    <a:pt x="1725" y="6401"/>
                    <a:pt x="1738" y="6325"/>
                  </a:cubicBezTo>
                  <a:cubicBezTo>
                    <a:pt x="1773" y="6173"/>
                    <a:pt x="1766" y="6001"/>
                    <a:pt x="1669" y="5870"/>
                  </a:cubicBezTo>
                  <a:cubicBezTo>
                    <a:pt x="1621" y="5801"/>
                    <a:pt x="1552" y="5753"/>
                    <a:pt x="1476" y="5725"/>
                  </a:cubicBezTo>
                  <a:cubicBezTo>
                    <a:pt x="1400" y="5697"/>
                    <a:pt x="1318" y="5691"/>
                    <a:pt x="1242" y="5691"/>
                  </a:cubicBezTo>
                  <a:cubicBezTo>
                    <a:pt x="1228" y="5691"/>
                    <a:pt x="1214" y="5697"/>
                    <a:pt x="1200" y="5697"/>
                  </a:cubicBezTo>
                  <a:cubicBezTo>
                    <a:pt x="1214" y="5628"/>
                    <a:pt x="1235" y="5566"/>
                    <a:pt x="1263" y="5511"/>
                  </a:cubicBezTo>
                  <a:cubicBezTo>
                    <a:pt x="1325" y="5394"/>
                    <a:pt x="1428" y="5297"/>
                    <a:pt x="1545" y="5235"/>
                  </a:cubicBezTo>
                  <a:cubicBezTo>
                    <a:pt x="1787" y="5097"/>
                    <a:pt x="2076" y="5056"/>
                    <a:pt x="2359" y="5042"/>
                  </a:cubicBezTo>
                  <a:lnTo>
                    <a:pt x="2573" y="5042"/>
                  </a:lnTo>
                  <a:cubicBezTo>
                    <a:pt x="2063" y="5511"/>
                    <a:pt x="1669" y="6153"/>
                    <a:pt x="1911" y="6953"/>
                  </a:cubicBezTo>
                  <a:cubicBezTo>
                    <a:pt x="2146" y="7749"/>
                    <a:pt x="2675" y="7972"/>
                    <a:pt x="3193" y="7972"/>
                  </a:cubicBezTo>
                  <a:cubicBezTo>
                    <a:pt x="3433" y="7972"/>
                    <a:pt x="3671" y="7924"/>
                    <a:pt x="3876" y="7863"/>
                  </a:cubicBezTo>
                  <a:lnTo>
                    <a:pt x="3876" y="7863"/>
                  </a:lnTo>
                  <a:lnTo>
                    <a:pt x="3821" y="7884"/>
                  </a:lnTo>
                  <a:lnTo>
                    <a:pt x="3738" y="7925"/>
                  </a:lnTo>
                  <a:cubicBezTo>
                    <a:pt x="3711" y="7939"/>
                    <a:pt x="3683" y="7946"/>
                    <a:pt x="3649" y="7953"/>
                  </a:cubicBezTo>
                  <a:lnTo>
                    <a:pt x="3476" y="8015"/>
                  </a:lnTo>
                  <a:lnTo>
                    <a:pt x="3290" y="8056"/>
                  </a:lnTo>
                  <a:cubicBezTo>
                    <a:pt x="3228" y="8070"/>
                    <a:pt x="3166" y="8063"/>
                    <a:pt x="3104" y="8070"/>
                  </a:cubicBezTo>
                  <a:cubicBezTo>
                    <a:pt x="3069" y="8077"/>
                    <a:pt x="3042" y="8077"/>
                    <a:pt x="3007" y="8077"/>
                  </a:cubicBezTo>
                  <a:lnTo>
                    <a:pt x="2918" y="8070"/>
                  </a:lnTo>
                  <a:lnTo>
                    <a:pt x="2821" y="8063"/>
                  </a:lnTo>
                  <a:lnTo>
                    <a:pt x="2732" y="8049"/>
                  </a:lnTo>
                  <a:lnTo>
                    <a:pt x="2635" y="8028"/>
                  </a:lnTo>
                  <a:lnTo>
                    <a:pt x="2545" y="8001"/>
                  </a:lnTo>
                  <a:cubicBezTo>
                    <a:pt x="2490" y="7987"/>
                    <a:pt x="2428" y="7960"/>
                    <a:pt x="2373" y="7932"/>
                  </a:cubicBezTo>
                  <a:cubicBezTo>
                    <a:pt x="2311" y="7911"/>
                    <a:pt x="2263" y="7870"/>
                    <a:pt x="2207" y="7842"/>
                  </a:cubicBezTo>
                  <a:cubicBezTo>
                    <a:pt x="2097" y="7773"/>
                    <a:pt x="1994" y="7697"/>
                    <a:pt x="1911" y="7601"/>
                  </a:cubicBezTo>
                  <a:lnTo>
                    <a:pt x="1911" y="7601"/>
                  </a:lnTo>
                  <a:cubicBezTo>
                    <a:pt x="1987" y="7704"/>
                    <a:pt x="2083" y="7794"/>
                    <a:pt x="2187" y="7870"/>
                  </a:cubicBezTo>
                  <a:cubicBezTo>
                    <a:pt x="2242" y="7904"/>
                    <a:pt x="2290" y="7946"/>
                    <a:pt x="2352" y="7973"/>
                  </a:cubicBezTo>
                  <a:cubicBezTo>
                    <a:pt x="2407" y="8001"/>
                    <a:pt x="2469" y="8035"/>
                    <a:pt x="2532" y="8056"/>
                  </a:cubicBezTo>
                  <a:lnTo>
                    <a:pt x="2621" y="8091"/>
                  </a:lnTo>
                  <a:lnTo>
                    <a:pt x="2718" y="8111"/>
                  </a:lnTo>
                  <a:cubicBezTo>
                    <a:pt x="2745" y="8118"/>
                    <a:pt x="2780" y="8125"/>
                    <a:pt x="2814" y="8132"/>
                  </a:cubicBezTo>
                  <a:lnTo>
                    <a:pt x="2911" y="8146"/>
                  </a:lnTo>
                  <a:lnTo>
                    <a:pt x="3007" y="8153"/>
                  </a:lnTo>
                  <a:lnTo>
                    <a:pt x="3104" y="8153"/>
                  </a:lnTo>
                  <a:cubicBezTo>
                    <a:pt x="3173" y="8146"/>
                    <a:pt x="3235" y="8153"/>
                    <a:pt x="3304" y="8139"/>
                  </a:cubicBezTo>
                  <a:lnTo>
                    <a:pt x="3497" y="8104"/>
                  </a:lnTo>
                  <a:lnTo>
                    <a:pt x="3683" y="8049"/>
                  </a:lnTo>
                  <a:cubicBezTo>
                    <a:pt x="3711" y="8035"/>
                    <a:pt x="3745" y="8028"/>
                    <a:pt x="3773" y="8015"/>
                  </a:cubicBezTo>
                  <a:lnTo>
                    <a:pt x="3863" y="7973"/>
                  </a:lnTo>
                  <a:lnTo>
                    <a:pt x="4042" y="7891"/>
                  </a:lnTo>
                  <a:cubicBezTo>
                    <a:pt x="4097" y="7863"/>
                    <a:pt x="4152" y="7822"/>
                    <a:pt x="4207" y="7794"/>
                  </a:cubicBezTo>
                  <a:cubicBezTo>
                    <a:pt x="4228" y="7780"/>
                    <a:pt x="4256" y="7766"/>
                    <a:pt x="4276" y="7753"/>
                  </a:cubicBezTo>
                  <a:lnTo>
                    <a:pt x="4276" y="7753"/>
                  </a:lnTo>
                  <a:cubicBezTo>
                    <a:pt x="4221" y="7822"/>
                    <a:pt x="4173" y="7897"/>
                    <a:pt x="4125" y="7966"/>
                  </a:cubicBezTo>
                  <a:cubicBezTo>
                    <a:pt x="4056" y="8077"/>
                    <a:pt x="3987" y="8194"/>
                    <a:pt x="3938" y="8311"/>
                  </a:cubicBezTo>
                  <a:cubicBezTo>
                    <a:pt x="3883" y="8428"/>
                    <a:pt x="3835" y="8553"/>
                    <a:pt x="3807" y="8677"/>
                  </a:cubicBezTo>
                  <a:cubicBezTo>
                    <a:pt x="3794" y="8739"/>
                    <a:pt x="3780" y="8801"/>
                    <a:pt x="3773" y="8870"/>
                  </a:cubicBezTo>
                  <a:cubicBezTo>
                    <a:pt x="3766" y="8932"/>
                    <a:pt x="3759" y="9001"/>
                    <a:pt x="3759" y="9063"/>
                  </a:cubicBezTo>
                  <a:cubicBezTo>
                    <a:pt x="3766" y="9132"/>
                    <a:pt x="3766" y="9194"/>
                    <a:pt x="3780" y="9256"/>
                  </a:cubicBezTo>
                  <a:cubicBezTo>
                    <a:pt x="3780" y="9291"/>
                    <a:pt x="3794" y="9325"/>
                    <a:pt x="3800" y="9353"/>
                  </a:cubicBezTo>
                  <a:cubicBezTo>
                    <a:pt x="3807" y="9387"/>
                    <a:pt x="3814" y="9415"/>
                    <a:pt x="3828" y="9449"/>
                  </a:cubicBezTo>
                  <a:cubicBezTo>
                    <a:pt x="3842" y="9511"/>
                    <a:pt x="3869" y="9566"/>
                    <a:pt x="3904" y="9629"/>
                  </a:cubicBezTo>
                  <a:cubicBezTo>
                    <a:pt x="3932" y="9684"/>
                    <a:pt x="3966" y="9739"/>
                    <a:pt x="4000" y="9794"/>
                  </a:cubicBezTo>
                  <a:cubicBezTo>
                    <a:pt x="4042" y="9842"/>
                    <a:pt x="4083" y="9891"/>
                    <a:pt x="4125" y="9939"/>
                  </a:cubicBezTo>
                  <a:cubicBezTo>
                    <a:pt x="4166" y="9987"/>
                    <a:pt x="4214" y="10029"/>
                    <a:pt x="4263" y="10070"/>
                  </a:cubicBezTo>
                  <a:cubicBezTo>
                    <a:pt x="4221" y="10022"/>
                    <a:pt x="4173" y="9980"/>
                    <a:pt x="4138" y="9932"/>
                  </a:cubicBezTo>
                  <a:cubicBezTo>
                    <a:pt x="4097" y="9877"/>
                    <a:pt x="4063" y="9829"/>
                    <a:pt x="4028" y="9773"/>
                  </a:cubicBezTo>
                  <a:cubicBezTo>
                    <a:pt x="3994" y="9725"/>
                    <a:pt x="3966" y="9663"/>
                    <a:pt x="3938" y="9608"/>
                  </a:cubicBezTo>
                  <a:cubicBezTo>
                    <a:pt x="3918" y="9553"/>
                    <a:pt x="3897" y="9491"/>
                    <a:pt x="3883" y="9435"/>
                  </a:cubicBezTo>
                  <a:cubicBezTo>
                    <a:pt x="3863" y="9373"/>
                    <a:pt x="3856" y="9311"/>
                    <a:pt x="3842" y="9249"/>
                  </a:cubicBezTo>
                  <a:cubicBezTo>
                    <a:pt x="3835" y="9187"/>
                    <a:pt x="3835" y="9125"/>
                    <a:pt x="3835" y="9063"/>
                  </a:cubicBezTo>
                  <a:cubicBezTo>
                    <a:pt x="3842" y="9001"/>
                    <a:pt x="3842" y="8939"/>
                    <a:pt x="3856" y="8884"/>
                  </a:cubicBezTo>
                  <a:cubicBezTo>
                    <a:pt x="3863" y="8822"/>
                    <a:pt x="3876" y="8760"/>
                    <a:pt x="3897" y="8697"/>
                  </a:cubicBezTo>
                  <a:cubicBezTo>
                    <a:pt x="3966" y="8463"/>
                    <a:pt x="4076" y="8235"/>
                    <a:pt x="4214" y="8028"/>
                  </a:cubicBezTo>
                  <a:cubicBezTo>
                    <a:pt x="4263" y="7953"/>
                    <a:pt x="4318" y="7877"/>
                    <a:pt x="4373" y="7808"/>
                  </a:cubicBezTo>
                  <a:lnTo>
                    <a:pt x="4373" y="7808"/>
                  </a:lnTo>
                  <a:cubicBezTo>
                    <a:pt x="4118" y="8263"/>
                    <a:pt x="3656" y="9353"/>
                    <a:pt x="4649" y="9801"/>
                  </a:cubicBezTo>
                  <a:cubicBezTo>
                    <a:pt x="4843" y="9890"/>
                    <a:pt x="5024" y="9927"/>
                    <a:pt x="5191" y="9927"/>
                  </a:cubicBezTo>
                  <a:cubicBezTo>
                    <a:pt x="5917" y="9927"/>
                    <a:pt x="6377" y="9213"/>
                    <a:pt x="6545" y="8904"/>
                  </a:cubicBezTo>
                  <a:lnTo>
                    <a:pt x="6545" y="8904"/>
                  </a:lnTo>
                  <a:cubicBezTo>
                    <a:pt x="6545" y="8918"/>
                    <a:pt x="6538" y="8932"/>
                    <a:pt x="6532" y="8953"/>
                  </a:cubicBezTo>
                  <a:cubicBezTo>
                    <a:pt x="6511" y="8994"/>
                    <a:pt x="6490" y="9049"/>
                    <a:pt x="6470" y="9104"/>
                  </a:cubicBezTo>
                  <a:cubicBezTo>
                    <a:pt x="6401" y="9318"/>
                    <a:pt x="6338" y="9622"/>
                    <a:pt x="6373" y="9932"/>
                  </a:cubicBezTo>
                  <a:cubicBezTo>
                    <a:pt x="6394" y="10084"/>
                    <a:pt x="6435" y="10235"/>
                    <a:pt x="6511" y="10360"/>
                  </a:cubicBezTo>
                  <a:cubicBezTo>
                    <a:pt x="6545" y="10429"/>
                    <a:pt x="6587" y="10484"/>
                    <a:pt x="6635" y="10532"/>
                  </a:cubicBezTo>
                  <a:cubicBezTo>
                    <a:pt x="6676" y="10580"/>
                    <a:pt x="6725" y="10622"/>
                    <a:pt x="6773" y="10656"/>
                  </a:cubicBezTo>
                  <a:cubicBezTo>
                    <a:pt x="6821" y="10691"/>
                    <a:pt x="6870" y="10711"/>
                    <a:pt x="6911" y="10732"/>
                  </a:cubicBezTo>
                  <a:cubicBezTo>
                    <a:pt x="6952" y="10753"/>
                    <a:pt x="6994" y="10766"/>
                    <a:pt x="7021" y="10780"/>
                  </a:cubicBezTo>
                  <a:cubicBezTo>
                    <a:pt x="7083" y="10794"/>
                    <a:pt x="7125" y="10808"/>
                    <a:pt x="7125" y="10808"/>
                  </a:cubicBezTo>
                  <a:cubicBezTo>
                    <a:pt x="7125" y="10808"/>
                    <a:pt x="7090" y="10787"/>
                    <a:pt x="7028" y="10760"/>
                  </a:cubicBezTo>
                  <a:cubicBezTo>
                    <a:pt x="7001" y="10746"/>
                    <a:pt x="6973" y="10718"/>
                    <a:pt x="6932" y="10697"/>
                  </a:cubicBezTo>
                  <a:cubicBezTo>
                    <a:pt x="6897" y="10670"/>
                    <a:pt x="6856" y="10642"/>
                    <a:pt x="6814" y="10601"/>
                  </a:cubicBezTo>
                  <a:cubicBezTo>
                    <a:pt x="6780" y="10566"/>
                    <a:pt x="6738" y="10525"/>
                    <a:pt x="6697" y="10477"/>
                  </a:cubicBezTo>
                  <a:cubicBezTo>
                    <a:pt x="6663" y="10429"/>
                    <a:pt x="6628" y="10373"/>
                    <a:pt x="6601" y="10318"/>
                  </a:cubicBezTo>
                  <a:cubicBezTo>
                    <a:pt x="6566" y="10256"/>
                    <a:pt x="6545" y="10194"/>
                    <a:pt x="6525" y="10125"/>
                  </a:cubicBezTo>
                  <a:cubicBezTo>
                    <a:pt x="6511" y="10056"/>
                    <a:pt x="6497" y="9987"/>
                    <a:pt x="6490" y="9918"/>
                  </a:cubicBezTo>
                  <a:cubicBezTo>
                    <a:pt x="6476" y="9815"/>
                    <a:pt x="6470" y="9711"/>
                    <a:pt x="6476" y="9608"/>
                  </a:cubicBezTo>
                  <a:lnTo>
                    <a:pt x="6476" y="9608"/>
                  </a:lnTo>
                  <a:cubicBezTo>
                    <a:pt x="6532" y="9822"/>
                    <a:pt x="6683" y="10049"/>
                    <a:pt x="7007" y="10229"/>
                  </a:cubicBezTo>
                  <a:cubicBezTo>
                    <a:pt x="7089" y="10274"/>
                    <a:pt x="7173" y="10294"/>
                    <a:pt x="7260" y="10294"/>
                  </a:cubicBezTo>
                  <a:cubicBezTo>
                    <a:pt x="8208" y="10294"/>
                    <a:pt x="9435" y="7835"/>
                    <a:pt x="9435" y="7835"/>
                  </a:cubicBezTo>
                  <a:lnTo>
                    <a:pt x="14766" y="6635"/>
                  </a:lnTo>
                  <a:cubicBezTo>
                    <a:pt x="14766" y="6635"/>
                    <a:pt x="15158" y="7539"/>
                    <a:pt x="16091" y="7539"/>
                  </a:cubicBezTo>
                  <a:cubicBezTo>
                    <a:pt x="16251" y="7539"/>
                    <a:pt x="16428" y="7512"/>
                    <a:pt x="16621" y="7449"/>
                  </a:cubicBezTo>
                  <a:cubicBezTo>
                    <a:pt x="17946" y="7015"/>
                    <a:pt x="18359" y="5511"/>
                    <a:pt x="17690" y="4622"/>
                  </a:cubicBezTo>
                  <a:lnTo>
                    <a:pt x="17704" y="4615"/>
                  </a:lnTo>
                  <a:cubicBezTo>
                    <a:pt x="17732" y="4635"/>
                    <a:pt x="17752" y="4656"/>
                    <a:pt x="17780" y="4677"/>
                  </a:cubicBezTo>
                  <a:cubicBezTo>
                    <a:pt x="17835" y="4725"/>
                    <a:pt x="17884" y="4780"/>
                    <a:pt x="17925" y="4842"/>
                  </a:cubicBezTo>
                  <a:cubicBezTo>
                    <a:pt x="17966" y="4897"/>
                    <a:pt x="18008" y="4966"/>
                    <a:pt x="18035" y="5028"/>
                  </a:cubicBezTo>
                  <a:cubicBezTo>
                    <a:pt x="18070" y="5097"/>
                    <a:pt x="18097" y="5166"/>
                    <a:pt x="18111" y="5235"/>
                  </a:cubicBezTo>
                  <a:cubicBezTo>
                    <a:pt x="18132" y="5304"/>
                    <a:pt x="18146" y="5380"/>
                    <a:pt x="18152" y="5456"/>
                  </a:cubicBezTo>
                  <a:lnTo>
                    <a:pt x="18166" y="5566"/>
                  </a:lnTo>
                  <a:cubicBezTo>
                    <a:pt x="18166" y="5601"/>
                    <a:pt x="18166" y="5642"/>
                    <a:pt x="18166" y="5677"/>
                  </a:cubicBezTo>
                  <a:cubicBezTo>
                    <a:pt x="18166" y="5753"/>
                    <a:pt x="18152" y="5828"/>
                    <a:pt x="18152" y="5904"/>
                  </a:cubicBezTo>
                  <a:cubicBezTo>
                    <a:pt x="18139" y="5973"/>
                    <a:pt x="18132" y="6049"/>
                    <a:pt x="18118" y="6125"/>
                  </a:cubicBezTo>
                  <a:cubicBezTo>
                    <a:pt x="18097" y="6201"/>
                    <a:pt x="18090" y="6277"/>
                    <a:pt x="18063" y="6346"/>
                  </a:cubicBezTo>
                  <a:cubicBezTo>
                    <a:pt x="18042" y="6422"/>
                    <a:pt x="18028" y="6497"/>
                    <a:pt x="18001" y="6566"/>
                  </a:cubicBezTo>
                  <a:cubicBezTo>
                    <a:pt x="17952" y="6711"/>
                    <a:pt x="17904" y="6849"/>
                    <a:pt x="17849" y="6994"/>
                  </a:cubicBezTo>
                  <a:lnTo>
                    <a:pt x="17946" y="6787"/>
                  </a:lnTo>
                  <a:cubicBezTo>
                    <a:pt x="17973" y="6718"/>
                    <a:pt x="18001" y="6642"/>
                    <a:pt x="18028" y="6573"/>
                  </a:cubicBezTo>
                  <a:cubicBezTo>
                    <a:pt x="18056" y="6504"/>
                    <a:pt x="18077" y="6428"/>
                    <a:pt x="18104" y="6359"/>
                  </a:cubicBezTo>
                  <a:cubicBezTo>
                    <a:pt x="18132" y="6284"/>
                    <a:pt x="18146" y="6208"/>
                    <a:pt x="18166" y="6139"/>
                  </a:cubicBezTo>
                  <a:cubicBezTo>
                    <a:pt x="18187" y="6063"/>
                    <a:pt x="18201" y="5987"/>
                    <a:pt x="18215" y="5911"/>
                  </a:cubicBezTo>
                  <a:cubicBezTo>
                    <a:pt x="18221" y="5835"/>
                    <a:pt x="18235" y="5759"/>
                    <a:pt x="18235" y="5677"/>
                  </a:cubicBezTo>
                  <a:cubicBezTo>
                    <a:pt x="18235" y="5642"/>
                    <a:pt x="18235" y="5601"/>
                    <a:pt x="18235" y="5559"/>
                  </a:cubicBezTo>
                  <a:lnTo>
                    <a:pt x="18228" y="5449"/>
                  </a:lnTo>
                  <a:cubicBezTo>
                    <a:pt x="18221" y="5366"/>
                    <a:pt x="18215" y="5291"/>
                    <a:pt x="18194" y="5215"/>
                  </a:cubicBezTo>
                  <a:cubicBezTo>
                    <a:pt x="18180" y="5139"/>
                    <a:pt x="18152" y="5063"/>
                    <a:pt x="18118" y="4994"/>
                  </a:cubicBezTo>
                  <a:cubicBezTo>
                    <a:pt x="18090" y="4918"/>
                    <a:pt x="18049" y="4849"/>
                    <a:pt x="18001" y="4787"/>
                  </a:cubicBezTo>
                  <a:cubicBezTo>
                    <a:pt x="17959" y="4718"/>
                    <a:pt x="17904" y="4656"/>
                    <a:pt x="17849" y="4608"/>
                  </a:cubicBezTo>
                  <a:cubicBezTo>
                    <a:pt x="17842" y="4601"/>
                    <a:pt x="17842" y="4594"/>
                    <a:pt x="17835" y="4594"/>
                  </a:cubicBezTo>
                  <a:cubicBezTo>
                    <a:pt x="17877" y="4580"/>
                    <a:pt x="17918" y="4573"/>
                    <a:pt x="17959" y="4559"/>
                  </a:cubicBezTo>
                  <a:cubicBezTo>
                    <a:pt x="18035" y="4546"/>
                    <a:pt x="18111" y="4518"/>
                    <a:pt x="18194" y="4497"/>
                  </a:cubicBezTo>
                  <a:cubicBezTo>
                    <a:pt x="18270" y="4470"/>
                    <a:pt x="18346" y="4442"/>
                    <a:pt x="18421" y="4408"/>
                  </a:cubicBezTo>
                  <a:lnTo>
                    <a:pt x="18532" y="4353"/>
                  </a:lnTo>
                  <a:cubicBezTo>
                    <a:pt x="18566" y="4332"/>
                    <a:pt x="18601" y="4311"/>
                    <a:pt x="18635" y="4290"/>
                  </a:cubicBezTo>
                  <a:cubicBezTo>
                    <a:pt x="18670" y="4270"/>
                    <a:pt x="18704" y="4242"/>
                    <a:pt x="18739" y="4222"/>
                  </a:cubicBezTo>
                  <a:cubicBezTo>
                    <a:pt x="18773" y="4194"/>
                    <a:pt x="18808" y="4173"/>
                    <a:pt x="18835" y="4146"/>
                  </a:cubicBezTo>
                  <a:cubicBezTo>
                    <a:pt x="18897" y="4090"/>
                    <a:pt x="18952" y="4028"/>
                    <a:pt x="19008" y="3966"/>
                  </a:cubicBezTo>
                  <a:cubicBezTo>
                    <a:pt x="19056" y="3904"/>
                    <a:pt x="19104" y="3835"/>
                    <a:pt x="19139" y="3759"/>
                  </a:cubicBezTo>
                  <a:cubicBezTo>
                    <a:pt x="19173" y="3684"/>
                    <a:pt x="19201" y="3608"/>
                    <a:pt x="19228" y="3532"/>
                  </a:cubicBezTo>
                  <a:cubicBezTo>
                    <a:pt x="19242" y="3449"/>
                    <a:pt x="19263" y="3366"/>
                    <a:pt x="19263" y="3290"/>
                  </a:cubicBezTo>
                  <a:cubicBezTo>
                    <a:pt x="19277" y="3132"/>
                    <a:pt x="19256" y="2966"/>
                    <a:pt x="19221" y="2808"/>
                  </a:cubicBezTo>
                  <a:cubicBezTo>
                    <a:pt x="19187" y="2656"/>
                    <a:pt x="19132" y="2504"/>
                    <a:pt x="19056" y="2359"/>
                  </a:cubicBezTo>
                  <a:lnTo>
                    <a:pt x="19056" y="2359"/>
                  </a:lnTo>
                  <a:cubicBezTo>
                    <a:pt x="19118" y="2504"/>
                    <a:pt x="19159" y="2663"/>
                    <a:pt x="19187" y="2815"/>
                  </a:cubicBezTo>
                  <a:cubicBezTo>
                    <a:pt x="19215" y="2973"/>
                    <a:pt x="19228" y="3132"/>
                    <a:pt x="19208" y="3284"/>
                  </a:cubicBezTo>
                  <a:cubicBezTo>
                    <a:pt x="19201" y="3366"/>
                    <a:pt x="19187" y="3442"/>
                    <a:pt x="19159" y="3518"/>
                  </a:cubicBezTo>
                  <a:cubicBezTo>
                    <a:pt x="19139" y="3594"/>
                    <a:pt x="19111" y="3663"/>
                    <a:pt x="19077" y="3732"/>
                  </a:cubicBezTo>
                  <a:cubicBezTo>
                    <a:pt x="19035" y="3801"/>
                    <a:pt x="18994" y="3863"/>
                    <a:pt x="18946" y="3925"/>
                  </a:cubicBezTo>
                  <a:cubicBezTo>
                    <a:pt x="18897" y="3980"/>
                    <a:pt x="18842" y="4035"/>
                    <a:pt x="18780" y="4084"/>
                  </a:cubicBezTo>
                  <a:cubicBezTo>
                    <a:pt x="18752" y="4111"/>
                    <a:pt x="18718" y="4132"/>
                    <a:pt x="18684" y="4153"/>
                  </a:cubicBezTo>
                  <a:cubicBezTo>
                    <a:pt x="18656" y="4173"/>
                    <a:pt x="18621" y="4201"/>
                    <a:pt x="18587" y="4215"/>
                  </a:cubicBezTo>
                  <a:cubicBezTo>
                    <a:pt x="18518" y="4256"/>
                    <a:pt x="18449" y="4290"/>
                    <a:pt x="18380" y="4318"/>
                  </a:cubicBezTo>
                  <a:cubicBezTo>
                    <a:pt x="18311" y="4353"/>
                    <a:pt x="18235" y="4380"/>
                    <a:pt x="18159" y="4401"/>
                  </a:cubicBezTo>
                  <a:cubicBezTo>
                    <a:pt x="18084" y="4422"/>
                    <a:pt x="18008" y="4449"/>
                    <a:pt x="17932" y="4470"/>
                  </a:cubicBezTo>
                  <a:cubicBezTo>
                    <a:pt x="17863" y="4484"/>
                    <a:pt x="17794" y="4497"/>
                    <a:pt x="17725" y="4511"/>
                  </a:cubicBezTo>
                  <a:cubicBezTo>
                    <a:pt x="17725" y="4504"/>
                    <a:pt x="17718" y="4504"/>
                    <a:pt x="17711" y="4497"/>
                  </a:cubicBezTo>
                  <a:cubicBezTo>
                    <a:pt x="18097" y="4415"/>
                    <a:pt x="18628" y="4125"/>
                    <a:pt x="18863" y="3166"/>
                  </a:cubicBezTo>
                  <a:cubicBezTo>
                    <a:pt x="19089" y="2239"/>
                    <a:pt x="18402" y="1813"/>
                    <a:pt x="17691" y="1813"/>
                  </a:cubicBezTo>
                  <a:cubicBezTo>
                    <a:pt x="17187" y="1813"/>
                    <a:pt x="16672" y="2028"/>
                    <a:pt x="16463" y="2428"/>
                  </a:cubicBezTo>
                  <a:cubicBezTo>
                    <a:pt x="15966" y="3394"/>
                    <a:pt x="2952" y="3670"/>
                    <a:pt x="2952" y="3670"/>
                  </a:cubicBezTo>
                  <a:lnTo>
                    <a:pt x="4069" y="4132"/>
                  </a:lnTo>
                  <a:cubicBezTo>
                    <a:pt x="4069" y="4132"/>
                    <a:pt x="3332" y="4408"/>
                    <a:pt x="2704" y="4925"/>
                  </a:cubicBezTo>
                  <a:cubicBezTo>
                    <a:pt x="2607" y="4904"/>
                    <a:pt x="2511" y="4884"/>
                    <a:pt x="2421" y="4856"/>
                  </a:cubicBezTo>
                  <a:cubicBezTo>
                    <a:pt x="2159" y="4780"/>
                    <a:pt x="1904" y="4670"/>
                    <a:pt x="1676" y="4525"/>
                  </a:cubicBezTo>
                  <a:cubicBezTo>
                    <a:pt x="1449" y="4380"/>
                    <a:pt x="1249" y="4194"/>
                    <a:pt x="1083" y="3973"/>
                  </a:cubicBezTo>
                  <a:cubicBezTo>
                    <a:pt x="918" y="3759"/>
                    <a:pt x="794" y="3518"/>
                    <a:pt x="697" y="3256"/>
                  </a:cubicBezTo>
                  <a:cubicBezTo>
                    <a:pt x="518" y="2739"/>
                    <a:pt x="469" y="2180"/>
                    <a:pt x="490" y="1628"/>
                  </a:cubicBezTo>
                  <a:cubicBezTo>
                    <a:pt x="497" y="1353"/>
                    <a:pt x="531" y="1084"/>
                    <a:pt x="573" y="808"/>
                  </a:cubicBezTo>
                  <a:cubicBezTo>
                    <a:pt x="621" y="539"/>
                    <a:pt x="676" y="263"/>
                    <a:pt x="7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7098213" y="3275282"/>
              <a:ext cx="1396664" cy="1067537"/>
            </a:xfrm>
            <a:custGeom>
              <a:avLst/>
              <a:gdLst/>
              <a:ahLst/>
              <a:cxnLst/>
              <a:rect l="l" t="t" r="r" b="b"/>
              <a:pathLst>
                <a:path w="14776" h="11294" extrusionOk="0">
                  <a:moveTo>
                    <a:pt x="7090" y="0"/>
                  </a:moveTo>
                  <a:cubicBezTo>
                    <a:pt x="6207" y="0"/>
                    <a:pt x="5472" y="220"/>
                    <a:pt x="5472" y="220"/>
                  </a:cubicBezTo>
                  <a:cubicBezTo>
                    <a:pt x="5472" y="220"/>
                    <a:pt x="6127" y="6130"/>
                    <a:pt x="4816" y="6358"/>
                  </a:cubicBezTo>
                  <a:cubicBezTo>
                    <a:pt x="4702" y="6378"/>
                    <a:pt x="4576" y="6386"/>
                    <a:pt x="4439" y="6386"/>
                  </a:cubicBezTo>
                  <a:cubicBezTo>
                    <a:pt x="3974" y="6386"/>
                    <a:pt x="3395" y="6295"/>
                    <a:pt x="2813" y="6295"/>
                  </a:cubicBezTo>
                  <a:cubicBezTo>
                    <a:pt x="1592" y="6295"/>
                    <a:pt x="358" y="6695"/>
                    <a:pt x="140" y="9178"/>
                  </a:cubicBezTo>
                  <a:cubicBezTo>
                    <a:pt x="0" y="10810"/>
                    <a:pt x="2347" y="11294"/>
                    <a:pt x="5182" y="11294"/>
                  </a:cubicBezTo>
                  <a:cubicBezTo>
                    <a:pt x="9323" y="11294"/>
                    <a:pt x="14506" y="10261"/>
                    <a:pt x="14506" y="10261"/>
                  </a:cubicBezTo>
                  <a:cubicBezTo>
                    <a:pt x="14506" y="10261"/>
                    <a:pt x="14775" y="6861"/>
                    <a:pt x="12885" y="6709"/>
                  </a:cubicBezTo>
                  <a:cubicBezTo>
                    <a:pt x="12779" y="6700"/>
                    <a:pt x="12674" y="6697"/>
                    <a:pt x="12572" y="6697"/>
                  </a:cubicBezTo>
                  <a:cubicBezTo>
                    <a:pt x="12011" y="6697"/>
                    <a:pt x="11517" y="6810"/>
                    <a:pt x="11117" y="6810"/>
                  </a:cubicBezTo>
                  <a:cubicBezTo>
                    <a:pt x="10294" y="6810"/>
                    <a:pt x="9868" y="6329"/>
                    <a:pt x="10065" y="3385"/>
                  </a:cubicBezTo>
                  <a:cubicBezTo>
                    <a:pt x="10255" y="549"/>
                    <a:pt x="8487" y="0"/>
                    <a:pt x="7090" y="0"/>
                  </a:cubicBezTo>
                  <a:close/>
                </a:path>
              </a:pathLst>
            </a:custGeom>
            <a:solidFill>
              <a:srgbClr val="AD4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7637549" y="3275093"/>
              <a:ext cx="429983" cy="496243"/>
            </a:xfrm>
            <a:custGeom>
              <a:avLst/>
              <a:gdLst/>
              <a:ahLst/>
              <a:cxnLst/>
              <a:rect l="l" t="t" r="r" b="b"/>
              <a:pathLst>
                <a:path w="4549" h="5250" extrusionOk="0">
                  <a:moveTo>
                    <a:pt x="1383" y="1"/>
                  </a:moveTo>
                  <a:cubicBezTo>
                    <a:pt x="803" y="1"/>
                    <a:pt x="287" y="95"/>
                    <a:pt x="0" y="160"/>
                  </a:cubicBezTo>
                  <a:cubicBezTo>
                    <a:pt x="145" y="918"/>
                    <a:pt x="435" y="1649"/>
                    <a:pt x="793" y="2325"/>
                  </a:cubicBezTo>
                  <a:cubicBezTo>
                    <a:pt x="1200" y="3084"/>
                    <a:pt x="1683" y="3863"/>
                    <a:pt x="2379" y="4394"/>
                  </a:cubicBezTo>
                  <a:cubicBezTo>
                    <a:pt x="2966" y="4842"/>
                    <a:pt x="3635" y="5104"/>
                    <a:pt x="4331" y="5249"/>
                  </a:cubicBezTo>
                  <a:cubicBezTo>
                    <a:pt x="4297" y="4780"/>
                    <a:pt x="4310" y="4173"/>
                    <a:pt x="4359" y="3387"/>
                  </a:cubicBezTo>
                  <a:cubicBezTo>
                    <a:pt x="4549" y="549"/>
                    <a:pt x="2781" y="1"/>
                    <a:pt x="1383" y="1"/>
                  </a:cubicBezTo>
                  <a:close/>
                </a:path>
              </a:pathLst>
            </a:custGeom>
            <a:solidFill>
              <a:srgbClr val="510E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7451059" y="2448034"/>
              <a:ext cx="938136" cy="1178317"/>
            </a:xfrm>
            <a:custGeom>
              <a:avLst/>
              <a:gdLst/>
              <a:ahLst/>
              <a:cxnLst/>
              <a:rect l="l" t="t" r="r" b="b"/>
              <a:pathLst>
                <a:path w="9925" h="12466" extrusionOk="0">
                  <a:moveTo>
                    <a:pt x="5278" y="0"/>
                  </a:moveTo>
                  <a:cubicBezTo>
                    <a:pt x="4711" y="0"/>
                    <a:pt x="4325" y="130"/>
                    <a:pt x="4325" y="130"/>
                  </a:cubicBezTo>
                  <a:cubicBezTo>
                    <a:pt x="1" y="1365"/>
                    <a:pt x="773" y="7123"/>
                    <a:pt x="2352" y="10248"/>
                  </a:cubicBezTo>
                  <a:cubicBezTo>
                    <a:pt x="3032" y="11589"/>
                    <a:pt x="4842" y="12466"/>
                    <a:pt x="6511" y="12466"/>
                  </a:cubicBezTo>
                  <a:cubicBezTo>
                    <a:pt x="8041" y="12466"/>
                    <a:pt x="9453" y="11729"/>
                    <a:pt x="9766" y="9937"/>
                  </a:cubicBezTo>
                  <a:cubicBezTo>
                    <a:pt x="9925" y="9047"/>
                    <a:pt x="9870" y="7496"/>
                    <a:pt x="9732" y="6158"/>
                  </a:cubicBezTo>
                  <a:cubicBezTo>
                    <a:pt x="9154" y="780"/>
                    <a:pt x="6669" y="0"/>
                    <a:pt x="5278" y="0"/>
                  </a:cubicBezTo>
                  <a:close/>
                </a:path>
              </a:pathLst>
            </a:custGeom>
            <a:solidFill>
              <a:srgbClr val="AD4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7358240" y="3008449"/>
              <a:ext cx="371946" cy="305402"/>
            </a:xfrm>
            <a:custGeom>
              <a:avLst/>
              <a:gdLst/>
              <a:ahLst/>
              <a:cxnLst/>
              <a:rect l="l" t="t" r="r" b="b"/>
              <a:pathLst>
                <a:path w="3935" h="3231" extrusionOk="0">
                  <a:moveTo>
                    <a:pt x="1472" y="1"/>
                  </a:moveTo>
                  <a:cubicBezTo>
                    <a:pt x="1330" y="1"/>
                    <a:pt x="1174" y="62"/>
                    <a:pt x="1003" y="208"/>
                  </a:cubicBezTo>
                  <a:cubicBezTo>
                    <a:pt x="0" y="1065"/>
                    <a:pt x="1377" y="3230"/>
                    <a:pt x="2449" y="3230"/>
                  </a:cubicBezTo>
                  <a:cubicBezTo>
                    <a:pt x="2593" y="3230"/>
                    <a:pt x="2732" y="3191"/>
                    <a:pt x="2858" y="3105"/>
                  </a:cubicBezTo>
                  <a:cubicBezTo>
                    <a:pt x="3934" y="2374"/>
                    <a:pt x="2631" y="1960"/>
                    <a:pt x="2631" y="1960"/>
                  </a:cubicBezTo>
                  <a:cubicBezTo>
                    <a:pt x="2631" y="1960"/>
                    <a:pt x="2273" y="1"/>
                    <a:pt x="1472" y="1"/>
                  </a:cubicBezTo>
                  <a:close/>
                </a:path>
              </a:pathLst>
            </a:custGeom>
            <a:solidFill>
              <a:srgbClr val="AD4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6848772" y="1556323"/>
              <a:ext cx="1919846" cy="1666810"/>
            </a:xfrm>
            <a:custGeom>
              <a:avLst/>
              <a:gdLst/>
              <a:ahLst/>
              <a:cxnLst/>
              <a:rect l="l" t="t" r="r" b="b"/>
              <a:pathLst>
                <a:path w="20311" h="17634" extrusionOk="0">
                  <a:moveTo>
                    <a:pt x="8752" y="1895"/>
                  </a:moveTo>
                  <a:cubicBezTo>
                    <a:pt x="8931" y="1895"/>
                    <a:pt x="9117" y="1930"/>
                    <a:pt x="9200" y="2047"/>
                  </a:cubicBezTo>
                  <a:cubicBezTo>
                    <a:pt x="9242" y="2102"/>
                    <a:pt x="9255" y="2185"/>
                    <a:pt x="9255" y="2261"/>
                  </a:cubicBezTo>
                  <a:cubicBezTo>
                    <a:pt x="9249" y="2316"/>
                    <a:pt x="9207" y="2392"/>
                    <a:pt x="9145" y="2454"/>
                  </a:cubicBezTo>
                  <a:cubicBezTo>
                    <a:pt x="9028" y="2571"/>
                    <a:pt x="8855" y="2647"/>
                    <a:pt x="8683" y="2688"/>
                  </a:cubicBezTo>
                  <a:cubicBezTo>
                    <a:pt x="8597" y="2709"/>
                    <a:pt x="8507" y="2721"/>
                    <a:pt x="8418" y="2721"/>
                  </a:cubicBezTo>
                  <a:cubicBezTo>
                    <a:pt x="8330" y="2721"/>
                    <a:pt x="8242" y="2709"/>
                    <a:pt x="8159" y="2681"/>
                  </a:cubicBezTo>
                  <a:cubicBezTo>
                    <a:pt x="8000" y="2626"/>
                    <a:pt x="7869" y="2502"/>
                    <a:pt x="7835" y="2330"/>
                  </a:cubicBezTo>
                  <a:cubicBezTo>
                    <a:pt x="7821" y="2274"/>
                    <a:pt x="7814" y="2219"/>
                    <a:pt x="7814" y="2164"/>
                  </a:cubicBezTo>
                  <a:lnTo>
                    <a:pt x="7862" y="2136"/>
                  </a:lnTo>
                  <a:lnTo>
                    <a:pt x="7980" y="2081"/>
                  </a:lnTo>
                  <a:lnTo>
                    <a:pt x="8221" y="1978"/>
                  </a:lnTo>
                  <a:cubicBezTo>
                    <a:pt x="8386" y="1930"/>
                    <a:pt x="8573" y="1895"/>
                    <a:pt x="8752" y="1895"/>
                  </a:cubicBezTo>
                  <a:close/>
                  <a:moveTo>
                    <a:pt x="17483" y="5350"/>
                  </a:moveTo>
                  <a:cubicBezTo>
                    <a:pt x="17497" y="5357"/>
                    <a:pt x="17518" y="5364"/>
                    <a:pt x="17531" y="5371"/>
                  </a:cubicBezTo>
                  <a:cubicBezTo>
                    <a:pt x="17656" y="5433"/>
                    <a:pt x="17759" y="5543"/>
                    <a:pt x="17842" y="5661"/>
                  </a:cubicBezTo>
                  <a:cubicBezTo>
                    <a:pt x="17883" y="5716"/>
                    <a:pt x="17918" y="5785"/>
                    <a:pt x="17911" y="5840"/>
                  </a:cubicBezTo>
                  <a:cubicBezTo>
                    <a:pt x="17911" y="5895"/>
                    <a:pt x="17862" y="5936"/>
                    <a:pt x="17793" y="5950"/>
                  </a:cubicBezTo>
                  <a:cubicBezTo>
                    <a:pt x="17766" y="5956"/>
                    <a:pt x="17738" y="5959"/>
                    <a:pt x="17710" y="5959"/>
                  </a:cubicBezTo>
                  <a:cubicBezTo>
                    <a:pt x="17600" y="5959"/>
                    <a:pt x="17484" y="5918"/>
                    <a:pt x="17407" y="5847"/>
                  </a:cubicBezTo>
                  <a:cubicBezTo>
                    <a:pt x="17359" y="5799"/>
                    <a:pt x="17331" y="5730"/>
                    <a:pt x="17331" y="5667"/>
                  </a:cubicBezTo>
                  <a:cubicBezTo>
                    <a:pt x="17331" y="5599"/>
                    <a:pt x="17359" y="5530"/>
                    <a:pt x="17393" y="5467"/>
                  </a:cubicBezTo>
                  <a:cubicBezTo>
                    <a:pt x="17421" y="5426"/>
                    <a:pt x="17449" y="5385"/>
                    <a:pt x="17483" y="5350"/>
                  </a:cubicBezTo>
                  <a:close/>
                  <a:moveTo>
                    <a:pt x="2269" y="7695"/>
                  </a:moveTo>
                  <a:cubicBezTo>
                    <a:pt x="2345" y="7702"/>
                    <a:pt x="2428" y="7723"/>
                    <a:pt x="2504" y="7736"/>
                  </a:cubicBezTo>
                  <a:cubicBezTo>
                    <a:pt x="2635" y="7771"/>
                    <a:pt x="2745" y="7812"/>
                    <a:pt x="2862" y="7861"/>
                  </a:cubicBezTo>
                  <a:cubicBezTo>
                    <a:pt x="2979" y="7916"/>
                    <a:pt x="3083" y="7978"/>
                    <a:pt x="3166" y="8068"/>
                  </a:cubicBezTo>
                  <a:cubicBezTo>
                    <a:pt x="3255" y="8150"/>
                    <a:pt x="3310" y="8261"/>
                    <a:pt x="3317" y="8371"/>
                  </a:cubicBezTo>
                  <a:cubicBezTo>
                    <a:pt x="3324" y="8481"/>
                    <a:pt x="3283" y="8599"/>
                    <a:pt x="3214" y="8695"/>
                  </a:cubicBezTo>
                  <a:cubicBezTo>
                    <a:pt x="3077" y="8871"/>
                    <a:pt x="2855" y="8979"/>
                    <a:pt x="2633" y="8979"/>
                  </a:cubicBezTo>
                  <a:cubicBezTo>
                    <a:pt x="2620" y="8979"/>
                    <a:pt x="2606" y="8979"/>
                    <a:pt x="2593" y="8978"/>
                  </a:cubicBezTo>
                  <a:cubicBezTo>
                    <a:pt x="2469" y="8971"/>
                    <a:pt x="2352" y="8930"/>
                    <a:pt x="2255" y="8868"/>
                  </a:cubicBezTo>
                  <a:cubicBezTo>
                    <a:pt x="2152" y="8812"/>
                    <a:pt x="2055" y="8723"/>
                    <a:pt x="1986" y="8633"/>
                  </a:cubicBezTo>
                  <a:lnTo>
                    <a:pt x="1924" y="8557"/>
                  </a:lnTo>
                  <a:cubicBezTo>
                    <a:pt x="1910" y="8530"/>
                    <a:pt x="1904" y="8509"/>
                    <a:pt x="1890" y="8481"/>
                  </a:cubicBezTo>
                  <a:cubicBezTo>
                    <a:pt x="1869" y="8433"/>
                    <a:pt x="1855" y="8378"/>
                    <a:pt x="1855" y="8323"/>
                  </a:cubicBezTo>
                  <a:cubicBezTo>
                    <a:pt x="1848" y="8212"/>
                    <a:pt x="1883" y="8102"/>
                    <a:pt x="1938" y="7999"/>
                  </a:cubicBezTo>
                  <a:cubicBezTo>
                    <a:pt x="2000" y="7902"/>
                    <a:pt x="2090" y="7812"/>
                    <a:pt x="2186" y="7743"/>
                  </a:cubicBezTo>
                  <a:cubicBezTo>
                    <a:pt x="2214" y="7723"/>
                    <a:pt x="2241" y="7709"/>
                    <a:pt x="2269" y="7695"/>
                  </a:cubicBezTo>
                  <a:close/>
                  <a:moveTo>
                    <a:pt x="12071" y="12701"/>
                  </a:moveTo>
                  <a:cubicBezTo>
                    <a:pt x="12097" y="12701"/>
                    <a:pt x="12121" y="12704"/>
                    <a:pt x="12145" y="12709"/>
                  </a:cubicBezTo>
                  <a:cubicBezTo>
                    <a:pt x="12207" y="12716"/>
                    <a:pt x="12262" y="12750"/>
                    <a:pt x="12290" y="12799"/>
                  </a:cubicBezTo>
                  <a:cubicBezTo>
                    <a:pt x="12324" y="12847"/>
                    <a:pt x="12318" y="12909"/>
                    <a:pt x="12290" y="12964"/>
                  </a:cubicBezTo>
                  <a:cubicBezTo>
                    <a:pt x="12242" y="13053"/>
                    <a:pt x="12128" y="13091"/>
                    <a:pt x="12014" y="13091"/>
                  </a:cubicBezTo>
                  <a:cubicBezTo>
                    <a:pt x="11996" y="13091"/>
                    <a:pt x="11977" y="13090"/>
                    <a:pt x="11959" y="13088"/>
                  </a:cubicBezTo>
                  <a:cubicBezTo>
                    <a:pt x="11897" y="13081"/>
                    <a:pt x="11828" y="13068"/>
                    <a:pt x="11766" y="13040"/>
                  </a:cubicBezTo>
                  <a:cubicBezTo>
                    <a:pt x="11718" y="13026"/>
                    <a:pt x="11669" y="13006"/>
                    <a:pt x="11628" y="12985"/>
                  </a:cubicBezTo>
                  <a:cubicBezTo>
                    <a:pt x="11628" y="12964"/>
                    <a:pt x="11628" y="12943"/>
                    <a:pt x="11635" y="12930"/>
                  </a:cubicBezTo>
                  <a:cubicBezTo>
                    <a:pt x="11655" y="12868"/>
                    <a:pt x="11697" y="12819"/>
                    <a:pt x="11752" y="12785"/>
                  </a:cubicBezTo>
                  <a:lnTo>
                    <a:pt x="11793" y="12757"/>
                  </a:lnTo>
                  <a:lnTo>
                    <a:pt x="11849" y="12743"/>
                  </a:lnTo>
                  <a:cubicBezTo>
                    <a:pt x="11876" y="12730"/>
                    <a:pt x="11911" y="12716"/>
                    <a:pt x="11945" y="12716"/>
                  </a:cubicBezTo>
                  <a:cubicBezTo>
                    <a:pt x="11988" y="12707"/>
                    <a:pt x="12030" y="12701"/>
                    <a:pt x="12071" y="12701"/>
                  </a:cubicBezTo>
                  <a:close/>
                  <a:moveTo>
                    <a:pt x="9993" y="0"/>
                  </a:moveTo>
                  <a:cubicBezTo>
                    <a:pt x="9945" y="0"/>
                    <a:pt x="9897" y="2"/>
                    <a:pt x="9849" y="5"/>
                  </a:cubicBezTo>
                  <a:cubicBezTo>
                    <a:pt x="9752" y="19"/>
                    <a:pt x="9655" y="19"/>
                    <a:pt x="9559" y="47"/>
                  </a:cubicBezTo>
                  <a:cubicBezTo>
                    <a:pt x="9469" y="67"/>
                    <a:pt x="9366" y="81"/>
                    <a:pt x="9276" y="116"/>
                  </a:cubicBezTo>
                  <a:cubicBezTo>
                    <a:pt x="9186" y="150"/>
                    <a:pt x="9090" y="171"/>
                    <a:pt x="9007" y="219"/>
                  </a:cubicBezTo>
                  <a:cubicBezTo>
                    <a:pt x="8917" y="267"/>
                    <a:pt x="8828" y="302"/>
                    <a:pt x="8752" y="364"/>
                  </a:cubicBezTo>
                  <a:cubicBezTo>
                    <a:pt x="8669" y="419"/>
                    <a:pt x="8580" y="467"/>
                    <a:pt x="8511" y="536"/>
                  </a:cubicBezTo>
                  <a:cubicBezTo>
                    <a:pt x="8442" y="605"/>
                    <a:pt x="8359" y="661"/>
                    <a:pt x="8297" y="743"/>
                  </a:cubicBezTo>
                  <a:lnTo>
                    <a:pt x="8207" y="854"/>
                  </a:lnTo>
                  <a:cubicBezTo>
                    <a:pt x="8173" y="888"/>
                    <a:pt x="8138" y="929"/>
                    <a:pt x="8117" y="971"/>
                  </a:cubicBezTo>
                  <a:cubicBezTo>
                    <a:pt x="8062" y="1054"/>
                    <a:pt x="8007" y="1136"/>
                    <a:pt x="7959" y="1219"/>
                  </a:cubicBezTo>
                  <a:lnTo>
                    <a:pt x="7835" y="1481"/>
                  </a:lnTo>
                  <a:lnTo>
                    <a:pt x="7821" y="1516"/>
                  </a:lnTo>
                  <a:cubicBezTo>
                    <a:pt x="7814" y="1529"/>
                    <a:pt x="7814" y="1536"/>
                    <a:pt x="7807" y="1550"/>
                  </a:cubicBezTo>
                  <a:lnTo>
                    <a:pt x="7780" y="1619"/>
                  </a:lnTo>
                  <a:cubicBezTo>
                    <a:pt x="7766" y="1667"/>
                    <a:pt x="7752" y="1716"/>
                    <a:pt x="7738" y="1764"/>
                  </a:cubicBezTo>
                  <a:cubicBezTo>
                    <a:pt x="7717" y="1840"/>
                    <a:pt x="7697" y="1923"/>
                    <a:pt x="7683" y="2005"/>
                  </a:cubicBezTo>
                  <a:lnTo>
                    <a:pt x="7648" y="2026"/>
                  </a:lnTo>
                  <a:lnTo>
                    <a:pt x="7407" y="2164"/>
                  </a:lnTo>
                  <a:lnTo>
                    <a:pt x="7180" y="2316"/>
                  </a:lnTo>
                  <a:cubicBezTo>
                    <a:pt x="7097" y="2364"/>
                    <a:pt x="7028" y="2426"/>
                    <a:pt x="6952" y="2481"/>
                  </a:cubicBezTo>
                  <a:cubicBezTo>
                    <a:pt x="6883" y="2543"/>
                    <a:pt x="6807" y="2598"/>
                    <a:pt x="6738" y="2661"/>
                  </a:cubicBezTo>
                  <a:lnTo>
                    <a:pt x="6538" y="2854"/>
                  </a:lnTo>
                  <a:cubicBezTo>
                    <a:pt x="6476" y="2923"/>
                    <a:pt x="6414" y="2992"/>
                    <a:pt x="6352" y="3061"/>
                  </a:cubicBezTo>
                  <a:cubicBezTo>
                    <a:pt x="6290" y="3130"/>
                    <a:pt x="6235" y="3205"/>
                    <a:pt x="6179" y="3281"/>
                  </a:cubicBezTo>
                  <a:cubicBezTo>
                    <a:pt x="6124" y="3357"/>
                    <a:pt x="6069" y="3426"/>
                    <a:pt x="6021" y="3509"/>
                  </a:cubicBezTo>
                  <a:cubicBezTo>
                    <a:pt x="5973" y="3585"/>
                    <a:pt x="5917" y="3667"/>
                    <a:pt x="5876" y="3743"/>
                  </a:cubicBezTo>
                  <a:lnTo>
                    <a:pt x="5745" y="3992"/>
                  </a:lnTo>
                  <a:cubicBezTo>
                    <a:pt x="5662" y="4157"/>
                    <a:pt x="5586" y="4323"/>
                    <a:pt x="5524" y="4502"/>
                  </a:cubicBezTo>
                  <a:cubicBezTo>
                    <a:pt x="5490" y="4585"/>
                    <a:pt x="5455" y="4674"/>
                    <a:pt x="5428" y="4757"/>
                  </a:cubicBezTo>
                  <a:cubicBezTo>
                    <a:pt x="5400" y="4847"/>
                    <a:pt x="5373" y="4936"/>
                    <a:pt x="5352" y="5026"/>
                  </a:cubicBezTo>
                  <a:lnTo>
                    <a:pt x="5283" y="5295"/>
                  </a:lnTo>
                  <a:lnTo>
                    <a:pt x="5228" y="5564"/>
                  </a:lnTo>
                  <a:cubicBezTo>
                    <a:pt x="5193" y="5743"/>
                    <a:pt x="5159" y="5930"/>
                    <a:pt x="5145" y="6109"/>
                  </a:cubicBezTo>
                  <a:cubicBezTo>
                    <a:pt x="5131" y="6199"/>
                    <a:pt x="5117" y="6295"/>
                    <a:pt x="5117" y="6385"/>
                  </a:cubicBezTo>
                  <a:cubicBezTo>
                    <a:pt x="5111" y="6474"/>
                    <a:pt x="5097" y="6564"/>
                    <a:pt x="5097" y="6661"/>
                  </a:cubicBezTo>
                  <a:cubicBezTo>
                    <a:pt x="5083" y="6840"/>
                    <a:pt x="5083" y="7026"/>
                    <a:pt x="5083" y="7205"/>
                  </a:cubicBezTo>
                  <a:cubicBezTo>
                    <a:pt x="5090" y="7530"/>
                    <a:pt x="5111" y="7854"/>
                    <a:pt x="5145" y="8178"/>
                  </a:cubicBezTo>
                  <a:cubicBezTo>
                    <a:pt x="5138" y="8233"/>
                    <a:pt x="5131" y="8288"/>
                    <a:pt x="5131" y="8350"/>
                  </a:cubicBezTo>
                  <a:cubicBezTo>
                    <a:pt x="5111" y="8302"/>
                    <a:pt x="5090" y="8254"/>
                    <a:pt x="5069" y="8205"/>
                  </a:cubicBezTo>
                  <a:cubicBezTo>
                    <a:pt x="5007" y="8068"/>
                    <a:pt x="4938" y="7930"/>
                    <a:pt x="4855" y="7792"/>
                  </a:cubicBezTo>
                  <a:cubicBezTo>
                    <a:pt x="4773" y="7661"/>
                    <a:pt x="4676" y="7530"/>
                    <a:pt x="4573" y="7405"/>
                  </a:cubicBezTo>
                  <a:cubicBezTo>
                    <a:pt x="4476" y="7281"/>
                    <a:pt x="4359" y="7164"/>
                    <a:pt x="4242" y="7061"/>
                  </a:cubicBezTo>
                  <a:cubicBezTo>
                    <a:pt x="4124" y="6957"/>
                    <a:pt x="4007" y="6854"/>
                    <a:pt x="3883" y="6771"/>
                  </a:cubicBezTo>
                  <a:cubicBezTo>
                    <a:pt x="3635" y="6599"/>
                    <a:pt x="3379" y="6474"/>
                    <a:pt x="3159" y="6385"/>
                  </a:cubicBezTo>
                  <a:cubicBezTo>
                    <a:pt x="2938" y="6295"/>
                    <a:pt x="2745" y="6247"/>
                    <a:pt x="2607" y="6212"/>
                  </a:cubicBezTo>
                  <a:cubicBezTo>
                    <a:pt x="2469" y="6185"/>
                    <a:pt x="2393" y="6178"/>
                    <a:pt x="2393" y="6178"/>
                  </a:cubicBezTo>
                  <a:lnTo>
                    <a:pt x="2393" y="6178"/>
                  </a:lnTo>
                  <a:cubicBezTo>
                    <a:pt x="2393" y="6178"/>
                    <a:pt x="2469" y="6192"/>
                    <a:pt x="2600" y="6233"/>
                  </a:cubicBezTo>
                  <a:cubicBezTo>
                    <a:pt x="2731" y="6274"/>
                    <a:pt x="2917" y="6343"/>
                    <a:pt x="3131" y="6440"/>
                  </a:cubicBezTo>
                  <a:cubicBezTo>
                    <a:pt x="3242" y="6495"/>
                    <a:pt x="3352" y="6550"/>
                    <a:pt x="3469" y="6619"/>
                  </a:cubicBezTo>
                  <a:cubicBezTo>
                    <a:pt x="3586" y="6688"/>
                    <a:pt x="3704" y="6764"/>
                    <a:pt x="3821" y="6847"/>
                  </a:cubicBezTo>
                  <a:cubicBezTo>
                    <a:pt x="3945" y="6936"/>
                    <a:pt x="4055" y="7033"/>
                    <a:pt x="4173" y="7136"/>
                  </a:cubicBezTo>
                  <a:cubicBezTo>
                    <a:pt x="4283" y="7240"/>
                    <a:pt x="4393" y="7357"/>
                    <a:pt x="4490" y="7474"/>
                  </a:cubicBezTo>
                  <a:cubicBezTo>
                    <a:pt x="4586" y="7592"/>
                    <a:pt x="4676" y="7723"/>
                    <a:pt x="4766" y="7854"/>
                  </a:cubicBezTo>
                  <a:cubicBezTo>
                    <a:pt x="4848" y="7978"/>
                    <a:pt x="4917" y="8116"/>
                    <a:pt x="4979" y="8247"/>
                  </a:cubicBezTo>
                  <a:cubicBezTo>
                    <a:pt x="4993" y="8281"/>
                    <a:pt x="5014" y="8323"/>
                    <a:pt x="5028" y="8357"/>
                  </a:cubicBezTo>
                  <a:cubicBezTo>
                    <a:pt x="5007" y="8330"/>
                    <a:pt x="4986" y="8302"/>
                    <a:pt x="4966" y="8268"/>
                  </a:cubicBezTo>
                  <a:cubicBezTo>
                    <a:pt x="4883" y="8164"/>
                    <a:pt x="4800" y="8061"/>
                    <a:pt x="4697" y="7964"/>
                  </a:cubicBezTo>
                  <a:cubicBezTo>
                    <a:pt x="4510" y="7771"/>
                    <a:pt x="4290" y="7605"/>
                    <a:pt x="4042" y="7481"/>
                  </a:cubicBezTo>
                  <a:cubicBezTo>
                    <a:pt x="3793" y="7364"/>
                    <a:pt x="3524" y="7288"/>
                    <a:pt x="3248" y="7268"/>
                  </a:cubicBezTo>
                  <a:cubicBezTo>
                    <a:pt x="3202" y="7264"/>
                    <a:pt x="3156" y="7262"/>
                    <a:pt x="3111" y="7262"/>
                  </a:cubicBezTo>
                  <a:cubicBezTo>
                    <a:pt x="2881" y="7262"/>
                    <a:pt x="2654" y="7305"/>
                    <a:pt x="2441" y="7392"/>
                  </a:cubicBezTo>
                  <a:cubicBezTo>
                    <a:pt x="2317" y="7440"/>
                    <a:pt x="2207" y="7495"/>
                    <a:pt x="2104" y="7571"/>
                  </a:cubicBezTo>
                  <a:cubicBezTo>
                    <a:pt x="1979" y="7571"/>
                    <a:pt x="1848" y="7578"/>
                    <a:pt x="1724" y="7605"/>
                  </a:cubicBezTo>
                  <a:cubicBezTo>
                    <a:pt x="1462" y="7668"/>
                    <a:pt x="1214" y="7799"/>
                    <a:pt x="1014" y="7971"/>
                  </a:cubicBezTo>
                  <a:cubicBezTo>
                    <a:pt x="814" y="8150"/>
                    <a:pt x="655" y="8364"/>
                    <a:pt x="517" y="8592"/>
                  </a:cubicBezTo>
                  <a:cubicBezTo>
                    <a:pt x="386" y="8819"/>
                    <a:pt x="276" y="9061"/>
                    <a:pt x="193" y="9309"/>
                  </a:cubicBezTo>
                  <a:cubicBezTo>
                    <a:pt x="110" y="9557"/>
                    <a:pt x="41" y="9812"/>
                    <a:pt x="0" y="10074"/>
                  </a:cubicBezTo>
                  <a:cubicBezTo>
                    <a:pt x="48" y="9812"/>
                    <a:pt x="124" y="9564"/>
                    <a:pt x="221" y="9316"/>
                  </a:cubicBezTo>
                  <a:cubicBezTo>
                    <a:pt x="310" y="9074"/>
                    <a:pt x="428" y="8840"/>
                    <a:pt x="559" y="8619"/>
                  </a:cubicBezTo>
                  <a:cubicBezTo>
                    <a:pt x="704" y="8399"/>
                    <a:pt x="862" y="8192"/>
                    <a:pt x="1062" y="8033"/>
                  </a:cubicBezTo>
                  <a:cubicBezTo>
                    <a:pt x="1262" y="7868"/>
                    <a:pt x="1497" y="7750"/>
                    <a:pt x="1745" y="7702"/>
                  </a:cubicBezTo>
                  <a:cubicBezTo>
                    <a:pt x="1821" y="7688"/>
                    <a:pt x="1897" y="7674"/>
                    <a:pt x="1979" y="7674"/>
                  </a:cubicBezTo>
                  <a:cubicBezTo>
                    <a:pt x="1904" y="7743"/>
                    <a:pt x="1835" y="7819"/>
                    <a:pt x="1786" y="7909"/>
                  </a:cubicBezTo>
                  <a:cubicBezTo>
                    <a:pt x="1710" y="8033"/>
                    <a:pt x="1669" y="8185"/>
                    <a:pt x="1683" y="8330"/>
                  </a:cubicBezTo>
                  <a:cubicBezTo>
                    <a:pt x="1683" y="8405"/>
                    <a:pt x="1704" y="8481"/>
                    <a:pt x="1738" y="8550"/>
                  </a:cubicBezTo>
                  <a:cubicBezTo>
                    <a:pt x="1752" y="8585"/>
                    <a:pt x="1773" y="8619"/>
                    <a:pt x="1793" y="8654"/>
                  </a:cubicBezTo>
                  <a:lnTo>
                    <a:pt x="1848" y="8730"/>
                  </a:lnTo>
                  <a:cubicBezTo>
                    <a:pt x="1945" y="8847"/>
                    <a:pt x="2048" y="8937"/>
                    <a:pt x="2173" y="9005"/>
                  </a:cubicBezTo>
                  <a:cubicBezTo>
                    <a:pt x="2297" y="9074"/>
                    <a:pt x="2435" y="9116"/>
                    <a:pt x="2579" y="9123"/>
                  </a:cubicBezTo>
                  <a:cubicBezTo>
                    <a:pt x="2593" y="9123"/>
                    <a:pt x="2607" y="9124"/>
                    <a:pt x="2621" y="9124"/>
                  </a:cubicBezTo>
                  <a:cubicBezTo>
                    <a:pt x="2896" y="9124"/>
                    <a:pt x="3160" y="8994"/>
                    <a:pt x="3324" y="8771"/>
                  </a:cubicBezTo>
                  <a:cubicBezTo>
                    <a:pt x="3407" y="8654"/>
                    <a:pt x="3462" y="8509"/>
                    <a:pt x="3448" y="8357"/>
                  </a:cubicBezTo>
                  <a:cubicBezTo>
                    <a:pt x="3435" y="8205"/>
                    <a:pt x="3359" y="8074"/>
                    <a:pt x="3255" y="7978"/>
                  </a:cubicBezTo>
                  <a:cubicBezTo>
                    <a:pt x="3048" y="7778"/>
                    <a:pt x="2786" y="7688"/>
                    <a:pt x="2524" y="7626"/>
                  </a:cubicBezTo>
                  <a:cubicBezTo>
                    <a:pt x="2497" y="7619"/>
                    <a:pt x="2462" y="7612"/>
                    <a:pt x="2421" y="7605"/>
                  </a:cubicBezTo>
                  <a:cubicBezTo>
                    <a:pt x="2448" y="7592"/>
                    <a:pt x="2476" y="7578"/>
                    <a:pt x="2504" y="7571"/>
                  </a:cubicBezTo>
                  <a:cubicBezTo>
                    <a:pt x="2694" y="7498"/>
                    <a:pt x="2894" y="7462"/>
                    <a:pt x="3095" y="7462"/>
                  </a:cubicBezTo>
                  <a:cubicBezTo>
                    <a:pt x="3142" y="7462"/>
                    <a:pt x="3188" y="7464"/>
                    <a:pt x="3235" y="7468"/>
                  </a:cubicBezTo>
                  <a:cubicBezTo>
                    <a:pt x="3483" y="7481"/>
                    <a:pt x="3731" y="7550"/>
                    <a:pt x="3952" y="7661"/>
                  </a:cubicBezTo>
                  <a:cubicBezTo>
                    <a:pt x="4173" y="7778"/>
                    <a:pt x="4379" y="7930"/>
                    <a:pt x="4552" y="8109"/>
                  </a:cubicBezTo>
                  <a:cubicBezTo>
                    <a:pt x="4642" y="8199"/>
                    <a:pt x="4724" y="8295"/>
                    <a:pt x="4800" y="8392"/>
                  </a:cubicBezTo>
                  <a:cubicBezTo>
                    <a:pt x="4876" y="8502"/>
                    <a:pt x="4952" y="8599"/>
                    <a:pt x="5014" y="8716"/>
                  </a:cubicBezTo>
                  <a:cubicBezTo>
                    <a:pt x="5014" y="8716"/>
                    <a:pt x="5021" y="8723"/>
                    <a:pt x="5021" y="8730"/>
                  </a:cubicBezTo>
                  <a:cubicBezTo>
                    <a:pt x="4997" y="8729"/>
                    <a:pt x="4974" y="8729"/>
                    <a:pt x="4950" y="8729"/>
                  </a:cubicBezTo>
                  <a:cubicBezTo>
                    <a:pt x="3688" y="8729"/>
                    <a:pt x="2166" y="9640"/>
                    <a:pt x="1814" y="12219"/>
                  </a:cubicBezTo>
                  <a:cubicBezTo>
                    <a:pt x="1483" y="14627"/>
                    <a:pt x="2892" y="15471"/>
                    <a:pt x="4153" y="15471"/>
                  </a:cubicBezTo>
                  <a:cubicBezTo>
                    <a:pt x="4889" y="15471"/>
                    <a:pt x="5575" y="15183"/>
                    <a:pt x="5835" y="14750"/>
                  </a:cubicBezTo>
                  <a:lnTo>
                    <a:pt x="6483" y="15516"/>
                  </a:lnTo>
                  <a:cubicBezTo>
                    <a:pt x="6483" y="15516"/>
                    <a:pt x="6547" y="15502"/>
                    <a:pt x="6645" y="15502"/>
                  </a:cubicBezTo>
                  <a:cubicBezTo>
                    <a:pt x="6899" y="15502"/>
                    <a:pt x="7384" y="15595"/>
                    <a:pt x="7607" y="16261"/>
                  </a:cubicBezTo>
                  <a:cubicBezTo>
                    <a:pt x="7911" y="17185"/>
                    <a:pt x="8028" y="17633"/>
                    <a:pt x="8028" y="17633"/>
                  </a:cubicBezTo>
                  <a:lnTo>
                    <a:pt x="8917" y="17447"/>
                  </a:lnTo>
                  <a:lnTo>
                    <a:pt x="8531" y="13895"/>
                  </a:lnTo>
                  <a:cubicBezTo>
                    <a:pt x="8531" y="13895"/>
                    <a:pt x="10007" y="13233"/>
                    <a:pt x="9986" y="10888"/>
                  </a:cubicBezTo>
                  <a:lnTo>
                    <a:pt x="9986" y="10888"/>
                  </a:lnTo>
                  <a:lnTo>
                    <a:pt x="9993" y="10923"/>
                  </a:lnTo>
                  <a:cubicBezTo>
                    <a:pt x="10000" y="10950"/>
                    <a:pt x="10000" y="10985"/>
                    <a:pt x="10007" y="11012"/>
                  </a:cubicBezTo>
                  <a:cubicBezTo>
                    <a:pt x="10035" y="11316"/>
                    <a:pt x="10014" y="11619"/>
                    <a:pt x="9966" y="11923"/>
                  </a:cubicBezTo>
                  <a:cubicBezTo>
                    <a:pt x="9911" y="12219"/>
                    <a:pt x="9828" y="12516"/>
                    <a:pt x="9711" y="12799"/>
                  </a:cubicBezTo>
                  <a:cubicBezTo>
                    <a:pt x="9655" y="12943"/>
                    <a:pt x="9593" y="13081"/>
                    <a:pt x="9524" y="13219"/>
                  </a:cubicBezTo>
                  <a:cubicBezTo>
                    <a:pt x="9449" y="13357"/>
                    <a:pt x="9373" y="13488"/>
                    <a:pt x="9290" y="13612"/>
                  </a:cubicBezTo>
                  <a:cubicBezTo>
                    <a:pt x="9469" y="13371"/>
                    <a:pt x="9621" y="13095"/>
                    <a:pt x="9745" y="12812"/>
                  </a:cubicBezTo>
                  <a:cubicBezTo>
                    <a:pt x="9869" y="12530"/>
                    <a:pt x="9973" y="12240"/>
                    <a:pt x="10028" y="11930"/>
                  </a:cubicBezTo>
                  <a:cubicBezTo>
                    <a:pt x="10076" y="11695"/>
                    <a:pt x="10097" y="11454"/>
                    <a:pt x="10097" y="11212"/>
                  </a:cubicBezTo>
                  <a:cubicBezTo>
                    <a:pt x="10166" y="11406"/>
                    <a:pt x="10249" y="11592"/>
                    <a:pt x="10338" y="11778"/>
                  </a:cubicBezTo>
                  <a:cubicBezTo>
                    <a:pt x="10476" y="12033"/>
                    <a:pt x="10635" y="12281"/>
                    <a:pt x="10835" y="12502"/>
                  </a:cubicBezTo>
                  <a:cubicBezTo>
                    <a:pt x="10931" y="12612"/>
                    <a:pt x="11035" y="12716"/>
                    <a:pt x="11152" y="12806"/>
                  </a:cubicBezTo>
                  <a:cubicBezTo>
                    <a:pt x="11269" y="12902"/>
                    <a:pt x="11393" y="12978"/>
                    <a:pt x="11524" y="13047"/>
                  </a:cubicBezTo>
                  <a:cubicBezTo>
                    <a:pt x="11538" y="13054"/>
                    <a:pt x="11552" y="13061"/>
                    <a:pt x="11573" y="13068"/>
                  </a:cubicBezTo>
                  <a:cubicBezTo>
                    <a:pt x="11573" y="13095"/>
                    <a:pt x="11580" y="13123"/>
                    <a:pt x="11593" y="13143"/>
                  </a:cubicBezTo>
                  <a:cubicBezTo>
                    <a:pt x="11655" y="13288"/>
                    <a:pt x="11786" y="13385"/>
                    <a:pt x="11924" y="13433"/>
                  </a:cubicBezTo>
                  <a:cubicBezTo>
                    <a:pt x="12003" y="13459"/>
                    <a:pt x="12083" y="13471"/>
                    <a:pt x="12164" y="13471"/>
                  </a:cubicBezTo>
                  <a:cubicBezTo>
                    <a:pt x="12232" y="13471"/>
                    <a:pt x="12299" y="13463"/>
                    <a:pt x="12366" y="13447"/>
                  </a:cubicBezTo>
                  <a:cubicBezTo>
                    <a:pt x="12504" y="13419"/>
                    <a:pt x="12642" y="13357"/>
                    <a:pt x="12759" y="13281"/>
                  </a:cubicBezTo>
                  <a:lnTo>
                    <a:pt x="12759" y="13281"/>
                  </a:lnTo>
                  <a:cubicBezTo>
                    <a:pt x="12635" y="13350"/>
                    <a:pt x="12497" y="13399"/>
                    <a:pt x="12359" y="13426"/>
                  </a:cubicBezTo>
                  <a:cubicBezTo>
                    <a:pt x="12312" y="13436"/>
                    <a:pt x="12263" y="13440"/>
                    <a:pt x="12213" y="13440"/>
                  </a:cubicBezTo>
                  <a:cubicBezTo>
                    <a:pt x="12119" y="13440"/>
                    <a:pt x="12024" y="13423"/>
                    <a:pt x="11938" y="13392"/>
                  </a:cubicBezTo>
                  <a:cubicBezTo>
                    <a:pt x="11814" y="13343"/>
                    <a:pt x="11697" y="13247"/>
                    <a:pt x="11649" y="13123"/>
                  </a:cubicBezTo>
                  <a:cubicBezTo>
                    <a:pt x="11642" y="13116"/>
                    <a:pt x="11642" y="13109"/>
                    <a:pt x="11642" y="13102"/>
                  </a:cubicBezTo>
                  <a:lnTo>
                    <a:pt x="11642" y="13102"/>
                  </a:lnTo>
                  <a:cubicBezTo>
                    <a:pt x="11669" y="13116"/>
                    <a:pt x="11697" y="13130"/>
                    <a:pt x="11724" y="13137"/>
                  </a:cubicBezTo>
                  <a:cubicBezTo>
                    <a:pt x="11800" y="13164"/>
                    <a:pt x="11876" y="13178"/>
                    <a:pt x="11952" y="13192"/>
                  </a:cubicBezTo>
                  <a:cubicBezTo>
                    <a:pt x="11970" y="13193"/>
                    <a:pt x="11988" y="13194"/>
                    <a:pt x="12007" y="13194"/>
                  </a:cubicBezTo>
                  <a:cubicBezTo>
                    <a:pt x="12067" y="13194"/>
                    <a:pt x="12129" y="13185"/>
                    <a:pt x="12186" y="13164"/>
                  </a:cubicBezTo>
                  <a:cubicBezTo>
                    <a:pt x="12262" y="13137"/>
                    <a:pt x="12338" y="13081"/>
                    <a:pt x="12380" y="13006"/>
                  </a:cubicBezTo>
                  <a:cubicBezTo>
                    <a:pt x="12414" y="12930"/>
                    <a:pt x="12421" y="12826"/>
                    <a:pt x="12373" y="12750"/>
                  </a:cubicBezTo>
                  <a:cubicBezTo>
                    <a:pt x="12324" y="12674"/>
                    <a:pt x="12235" y="12640"/>
                    <a:pt x="12159" y="12626"/>
                  </a:cubicBezTo>
                  <a:cubicBezTo>
                    <a:pt x="12137" y="12622"/>
                    <a:pt x="12114" y="12621"/>
                    <a:pt x="12091" y="12621"/>
                  </a:cubicBezTo>
                  <a:cubicBezTo>
                    <a:pt x="12036" y="12621"/>
                    <a:pt x="11980" y="12630"/>
                    <a:pt x="11931" y="12640"/>
                  </a:cubicBezTo>
                  <a:cubicBezTo>
                    <a:pt x="11890" y="12647"/>
                    <a:pt x="11862" y="12661"/>
                    <a:pt x="11821" y="12674"/>
                  </a:cubicBezTo>
                  <a:lnTo>
                    <a:pt x="11773" y="12695"/>
                  </a:lnTo>
                  <a:lnTo>
                    <a:pt x="11718" y="12723"/>
                  </a:lnTo>
                  <a:cubicBezTo>
                    <a:pt x="11655" y="12764"/>
                    <a:pt x="11600" y="12833"/>
                    <a:pt x="11573" y="12909"/>
                  </a:cubicBezTo>
                  <a:cubicBezTo>
                    <a:pt x="11573" y="12923"/>
                    <a:pt x="11566" y="12937"/>
                    <a:pt x="11566" y="12950"/>
                  </a:cubicBezTo>
                  <a:cubicBezTo>
                    <a:pt x="11442" y="12888"/>
                    <a:pt x="11324" y="12812"/>
                    <a:pt x="11221" y="12723"/>
                  </a:cubicBezTo>
                  <a:cubicBezTo>
                    <a:pt x="11111" y="12633"/>
                    <a:pt x="11007" y="12537"/>
                    <a:pt x="10918" y="12433"/>
                  </a:cubicBezTo>
                  <a:cubicBezTo>
                    <a:pt x="10821" y="12323"/>
                    <a:pt x="10738" y="12212"/>
                    <a:pt x="10655" y="12088"/>
                  </a:cubicBezTo>
                  <a:cubicBezTo>
                    <a:pt x="10580" y="11971"/>
                    <a:pt x="10504" y="11854"/>
                    <a:pt x="10442" y="11723"/>
                  </a:cubicBezTo>
                  <a:cubicBezTo>
                    <a:pt x="10311" y="11474"/>
                    <a:pt x="10200" y="11206"/>
                    <a:pt x="10111" y="10937"/>
                  </a:cubicBezTo>
                  <a:cubicBezTo>
                    <a:pt x="10097" y="10895"/>
                    <a:pt x="10083" y="10854"/>
                    <a:pt x="10069" y="10812"/>
                  </a:cubicBezTo>
                  <a:cubicBezTo>
                    <a:pt x="10069" y="10799"/>
                    <a:pt x="10069" y="10785"/>
                    <a:pt x="10062" y="10771"/>
                  </a:cubicBezTo>
                  <a:cubicBezTo>
                    <a:pt x="10062" y="10743"/>
                    <a:pt x="10055" y="10716"/>
                    <a:pt x="10055" y="10688"/>
                  </a:cubicBezTo>
                  <a:lnTo>
                    <a:pt x="10055" y="10688"/>
                  </a:lnTo>
                  <a:cubicBezTo>
                    <a:pt x="10269" y="11226"/>
                    <a:pt x="10897" y="12454"/>
                    <a:pt x="12166" y="12481"/>
                  </a:cubicBezTo>
                  <a:cubicBezTo>
                    <a:pt x="12186" y="12482"/>
                    <a:pt x="12206" y="12482"/>
                    <a:pt x="12227" y="12482"/>
                  </a:cubicBezTo>
                  <a:cubicBezTo>
                    <a:pt x="12721" y="12482"/>
                    <a:pt x="13109" y="12321"/>
                    <a:pt x="13400" y="12102"/>
                  </a:cubicBezTo>
                  <a:cubicBezTo>
                    <a:pt x="13562" y="12456"/>
                    <a:pt x="13809" y="12776"/>
                    <a:pt x="14165" y="12776"/>
                  </a:cubicBezTo>
                  <a:cubicBezTo>
                    <a:pt x="14295" y="12776"/>
                    <a:pt x="14440" y="12733"/>
                    <a:pt x="14600" y="12633"/>
                  </a:cubicBezTo>
                  <a:cubicBezTo>
                    <a:pt x="14600" y="12633"/>
                    <a:pt x="14654" y="13848"/>
                    <a:pt x="16042" y="13848"/>
                  </a:cubicBezTo>
                  <a:cubicBezTo>
                    <a:pt x="16297" y="13848"/>
                    <a:pt x="16598" y="13807"/>
                    <a:pt x="16952" y="13709"/>
                  </a:cubicBezTo>
                  <a:cubicBezTo>
                    <a:pt x="18794" y="13199"/>
                    <a:pt x="20311" y="11109"/>
                    <a:pt x="19145" y="9957"/>
                  </a:cubicBezTo>
                  <a:lnTo>
                    <a:pt x="19145" y="9957"/>
                  </a:lnTo>
                  <a:cubicBezTo>
                    <a:pt x="19187" y="9971"/>
                    <a:pt x="19228" y="9999"/>
                    <a:pt x="19269" y="10019"/>
                  </a:cubicBezTo>
                  <a:lnTo>
                    <a:pt x="19394" y="10088"/>
                  </a:lnTo>
                  <a:cubicBezTo>
                    <a:pt x="19435" y="10116"/>
                    <a:pt x="19476" y="10143"/>
                    <a:pt x="19511" y="10171"/>
                  </a:cubicBezTo>
                  <a:cubicBezTo>
                    <a:pt x="19552" y="10199"/>
                    <a:pt x="19594" y="10226"/>
                    <a:pt x="19628" y="10254"/>
                  </a:cubicBezTo>
                  <a:lnTo>
                    <a:pt x="19849" y="10447"/>
                  </a:lnTo>
                  <a:lnTo>
                    <a:pt x="19849" y="10447"/>
                  </a:lnTo>
                  <a:lnTo>
                    <a:pt x="19649" y="10233"/>
                  </a:lnTo>
                  <a:cubicBezTo>
                    <a:pt x="19614" y="10199"/>
                    <a:pt x="19573" y="10171"/>
                    <a:pt x="19538" y="10137"/>
                  </a:cubicBezTo>
                  <a:cubicBezTo>
                    <a:pt x="19497" y="10109"/>
                    <a:pt x="19462" y="10074"/>
                    <a:pt x="19421" y="10047"/>
                  </a:cubicBezTo>
                  <a:lnTo>
                    <a:pt x="19297" y="9964"/>
                  </a:lnTo>
                  <a:cubicBezTo>
                    <a:pt x="19262" y="9937"/>
                    <a:pt x="19214" y="9916"/>
                    <a:pt x="19173" y="9895"/>
                  </a:cubicBezTo>
                  <a:lnTo>
                    <a:pt x="19035" y="9833"/>
                  </a:lnTo>
                  <a:lnTo>
                    <a:pt x="19007" y="9826"/>
                  </a:lnTo>
                  <a:cubicBezTo>
                    <a:pt x="19021" y="9805"/>
                    <a:pt x="19035" y="9778"/>
                    <a:pt x="19049" y="9757"/>
                  </a:cubicBezTo>
                  <a:lnTo>
                    <a:pt x="19104" y="9702"/>
                  </a:lnTo>
                  <a:cubicBezTo>
                    <a:pt x="19145" y="9661"/>
                    <a:pt x="19180" y="9612"/>
                    <a:pt x="19221" y="9571"/>
                  </a:cubicBezTo>
                  <a:cubicBezTo>
                    <a:pt x="19256" y="9530"/>
                    <a:pt x="19290" y="9474"/>
                    <a:pt x="19325" y="9426"/>
                  </a:cubicBezTo>
                  <a:cubicBezTo>
                    <a:pt x="19359" y="9385"/>
                    <a:pt x="19387" y="9330"/>
                    <a:pt x="19414" y="9281"/>
                  </a:cubicBezTo>
                  <a:cubicBezTo>
                    <a:pt x="19442" y="9233"/>
                    <a:pt x="19476" y="9178"/>
                    <a:pt x="19497" y="9130"/>
                  </a:cubicBezTo>
                  <a:cubicBezTo>
                    <a:pt x="19525" y="9074"/>
                    <a:pt x="19552" y="9026"/>
                    <a:pt x="19573" y="8971"/>
                  </a:cubicBezTo>
                  <a:cubicBezTo>
                    <a:pt x="19594" y="8916"/>
                    <a:pt x="19614" y="8861"/>
                    <a:pt x="19635" y="8812"/>
                  </a:cubicBezTo>
                  <a:cubicBezTo>
                    <a:pt x="19676" y="8702"/>
                    <a:pt x="19704" y="8592"/>
                    <a:pt x="19731" y="8481"/>
                  </a:cubicBezTo>
                  <a:lnTo>
                    <a:pt x="19731" y="8481"/>
                  </a:lnTo>
                  <a:cubicBezTo>
                    <a:pt x="19690" y="8585"/>
                    <a:pt x="19649" y="8695"/>
                    <a:pt x="19600" y="8799"/>
                  </a:cubicBezTo>
                  <a:cubicBezTo>
                    <a:pt x="19559" y="8902"/>
                    <a:pt x="19504" y="9005"/>
                    <a:pt x="19449" y="9102"/>
                  </a:cubicBezTo>
                  <a:cubicBezTo>
                    <a:pt x="19421" y="9150"/>
                    <a:pt x="19387" y="9199"/>
                    <a:pt x="19359" y="9247"/>
                  </a:cubicBezTo>
                  <a:cubicBezTo>
                    <a:pt x="19325" y="9295"/>
                    <a:pt x="19297" y="9337"/>
                    <a:pt x="19262" y="9385"/>
                  </a:cubicBezTo>
                  <a:cubicBezTo>
                    <a:pt x="19242" y="9405"/>
                    <a:pt x="19228" y="9426"/>
                    <a:pt x="19214" y="9447"/>
                  </a:cubicBezTo>
                  <a:cubicBezTo>
                    <a:pt x="19559" y="8674"/>
                    <a:pt x="19483" y="7874"/>
                    <a:pt x="18497" y="7405"/>
                  </a:cubicBezTo>
                  <a:cubicBezTo>
                    <a:pt x="18076" y="7205"/>
                    <a:pt x="17669" y="7109"/>
                    <a:pt x="17269" y="7081"/>
                  </a:cubicBezTo>
                  <a:cubicBezTo>
                    <a:pt x="17359" y="7054"/>
                    <a:pt x="17449" y="7040"/>
                    <a:pt x="17552" y="7026"/>
                  </a:cubicBezTo>
                  <a:cubicBezTo>
                    <a:pt x="17628" y="7019"/>
                    <a:pt x="17718" y="7019"/>
                    <a:pt x="17807" y="7019"/>
                  </a:cubicBezTo>
                  <a:cubicBezTo>
                    <a:pt x="17890" y="7026"/>
                    <a:pt x="17980" y="7033"/>
                    <a:pt x="18069" y="7054"/>
                  </a:cubicBezTo>
                  <a:cubicBezTo>
                    <a:pt x="18242" y="7081"/>
                    <a:pt x="18414" y="7136"/>
                    <a:pt x="18573" y="7199"/>
                  </a:cubicBezTo>
                  <a:cubicBezTo>
                    <a:pt x="18725" y="7261"/>
                    <a:pt x="18869" y="7330"/>
                    <a:pt x="18994" y="7392"/>
                  </a:cubicBezTo>
                  <a:cubicBezTo>
                    <a:pt x="19228" y="7523"/>
                    <a:pt x="19380" y="7626"/>
                    <a:pt x="19380" y="7626"/>
                  </a:cubicBezTo>
                  <a:cubicBezTo>
                    <a:pt x="19380" y="7626"/>
                    <a:pt x="19352" y="7592"/>
                    <a:pt x="19290" y="7543"/>
                  </a:cubicBezTo>
                  <a:cubicBezTo>
                    <a:pt x="19228" y="7488"/>
                    <a:pt x="19138" y="7412"/>
                    <a:pt x="19021" y="7336"/>
                  </a:cubicBezTo>
                  <a:cubicBezTo>
                    <a:pt x="18911" y="7261"/>
                    <a:pt x="18766" y="7178"/>
                    <a:pt x="18607" y="7109"/>
                  </a:cubicBezTo>
                  <a:cubicBezTo>
                    <a:pt x="18449" y="7033"/>
                    <a:pt x="18269" y="6978"/>
                    <a:pt x="18090" y="6943"/>
                  </a:cubicBezTo>
                  <a:cubicBezTo>
                    <a:pt x="17993" y="6923"/>
                    <a:pt x="17904" y="6916"/>
                    <a:pt x="17807" y="6909"/>
                  </a:cubicBezTo>
                  <a:cubicBezTo>
                    <a:pt x="17718" y="6909"/>
                    <a:pt x="17621" y="6916"/>
                    <a:pt x="17538" y="6930"/>
                  </a:cubicBezTo>
                  <a:cubicBezTo>
                    <a:pt x="17449" y="6936"/>
                    <a:pt x="17366" y="6964"/>
                    <a:pt x="17290" y="6992"/>
                  </a:cubicBezTo>
                  <a:cubicBezTo>
                    <a:pt x="17249" y="7005"/>
                    <a:pt x="17207" y="7019"/>
                    <a:pt x="17166" y="7040"/>
                  </a:cubicBezTo>
                  <a:cubicBezTo>
                    <a:pt x="17283" y="6509"/>
                    <a:pt x="17235" y="6047"/>
                    <a:pt x="16952" y="5847"/>
                  </a:cubicBezTo>
                  <a:cubicBezTo>
                    <a:pt x="16843" y="5771"/>
                    <a:pt x="16706" y="5736"/>
                    <a:pt x="16551" y="5736"/>
                  </a:cubicBezTo>
                  <a:cubicBezTo>
                    <a:pt x="16312" y="5736"/>
                    <a:pt x="16030" y="5817"/>
                    <a:pt x="15738" y="5950"/>
                  </a:cubicBezTo>
                  <a:cubicBezTo>
                    <a:pt x="15773" y="5888"/>
                    <a:pt x="15800" y="5826"/>
                    <a:pt x="15828" y="5764"/>
                  </a:cubicBezTo>
                  <a:cubicBezTo>
                    <a:pt x="15842" y="5757"/>
                    <a:pt x="15862" y="5743"/>
                    <a:pt x="15883" y="5730"/>
                  </a:cubicBezTo>
                  <a:cubicBezTo>
                    <a:pt x="16138" y="5578"/>
                    <a:pt x="16400" y="5433"/>
                    <a:pt x="16683" y="5350"/>
                  </a:cubicBezTo>
                  <a:cubicBezTo>
                    <a:pt x="16828" y="5309"/>
                    <a:pt x="16973" y="5281"/>
                    <a:pt x="17118" y="5274"/>
                  </a:cubicBezTo>
                  <a:cubicBezTo>
                    <a:pt x="17228" y="5274"/>
                    <a:pt x="17338" y="5288"/>
                    <a:pt x="17442" y="5330"/>
                  </a:cubicBezTo>
                  <a:cubicBezTo>
                    <a:pt x="17407" y="5364"/>
                    <a:pt x="17380" y="5399"/>
                    <a:pt x="17352" y="5440"/>
                  </a:cubicBezTo>
                  <a:cubicBezTo>
                    <a:pt x="17311" y="5502"/>
                    <a:pt x="17276" y="5578"/>
                    <a:pt x="17269" y="5661"/>
                  </a:cubicBezTo>
                  <a:cubicBezTo>
                    <a:pt x="17269" y="5743"/>
                    <a:pt x="17304" y="5833"/>
                    <a:pt x="17359" y="5888"/>
                  </a:cubicBezTo>
                  <a:cubicBezTo>
                    <a:pt x="17421" y="5950"/>
                    <a:pt x="17490" y="5992"/>
                    <a:pt x="17566" y="6012"/>
                  </a:cubicBezTo>
                  <a:cubicBezTo>
                    <a:pt x="17620" y="6026"/>
                    <a:pt x="17674" y="6036"/>
                    <a:pt x="17728" y="6036"/>
                  </a:cubicBezTo>
                  <a:cubicBezTo>
                    <a:pt x="17756" y="6036"/>
                    <a:pt x="17785" y="6033"/>
                    <a:pt x="17814" y="6026"/>
                  </a:cubicBezTo>
                  <a:cubicBezTo>
                    <a:pt x="17856" y="6019"/>
                    <a:pt x="17897" y="6005"/>
                    <a:pt x="17931" y="5971"/>
                  </a:cubicBezTo>
                  <a:cubicBezTo>
                    <a:pt x="17966" y="5943"/>
                    <a:pt x="17993" y="5895"/>
                    <a:pt x="18000" y="5847"/>
                  </a:cubicBezTo>
                  <a:cubicBezTo>
                    <a:pt x="18007" y="5750"/>
                    <a:pt x="17959" y="5674"/>
                    <a:pt x="17925" y="5605"/>
                  </a:cubicBezTo>
                  <a:cubicBezTo>
                    <a:pt x="17835" y="5474"/>
                    <a:pt x="17718" y="5357"/>
                    <a:pt x="17580" y="5281"/>
                  </a:cubicBezTo>
                  <a:cubicBezTo>
                    <a:pt x="17566" y="5281"/>
                    <a:pt x="17559" y="5274"/>
                    <a:pt x="17552" y="5274"/>
                  </a:cubicBezTo>
                  <a:cubicBezTo>
                    <a:pt x="17600" y="5226"/>
                    <a:pt x="17649" y="5185"/>
                    <a:pt x="17697" y="5143"/>
                  </a:cubicBezTo>
                  <a:cubicBezTo>
                    <a:pt x="17814" y="5047"/>
                    <a:pt x="17945" y="4964"/>
                    <a:pt x="18069" y="4881"/>
                  </a:cubicBezTo>
                  <a:lnTo>
                    <a:pt x="18069" y="4881"/>
                  </a:lnTo>
                  <a:cubicBezTo>
                    <a:pt x="17938" y="4957"/>
                    <a:pt x="17807" y="5033"/>
                    <a:pt x="17683" y="5116"/>
                  </a:cubicBezTo>
                  <a:cubicBezTo>
                    <a:pt x="17628" y="5164"/>
                    <a:pt x="17566" y="5205"/>
                    <a:pt x="17511" y="5254"/>
                  </a:cubicBezTo>
                  <a:cubicBezTo>
                    <a:pt x="17387" y="5199"/>
                    <a:pt x="17249" y="5178"/>
                    <a:pt x="17118" y="5178"/>
                  </a:cubicBezTo>
                  <a:cubicBezTo>
                    <a:pt x="16959" y="5178"/>
                    <a:pt x="16807" y="5205"/>
                    <a:pt x="16656" y="5254"/>
                  </a:cubicBezTo>
                  <a:cubicBezTo>
                    <a:pt x="16387" y="5336"/>
                    <a:pt x="16131" y="5467"/>
                    <a:pt x="15890" y="5605"/>
                  </a:cubicBezTo>
                  <a:cubicBezTo>
                    <a:pt x="15966" y="5385"/>
                    <a:pt x="16014" y="5150"/>
                    <a:pt x="16028" y="4916"/>
                  </a:cubicBezTo>
                  <a:cubicBezTo>
                    <a:pt x="16049" y="4509"/>
                    <a:pt x="15952" y="4102"/>
                    <a:pt x="15766" y="3743"/>
                  </a:cubicBezTo>
                  <a:cubicBezTo>
                    <a:pt x="15573" y="3385"/>
                    <a:pt x="15304" y="3081"/>
                    <a:pt x="14980" y="2833"/>
                  </a:cubicBezTo>
                  <a:cubicBezTo>
                    <a:pt x="14662" y="2592"/>
                    <a:pt x="14297" y="2419"/>
                    <a:pt x="13911" y="2295"/>
                  </a:cubicBezTo>
                  <a:cubicBezTo>
                    <a:pt x="13531" y="2185"/>
                    <a:pt x="13131" y="2123"/>
                    <a:pt x="12738" y="2102"/>
                  </a:cubicBezTo>
                  <a:cubicBezTo>
                    <a:pt x="12661" y="2099"/>
                    <a:pt x="12584" y="2098"/>
                    <a:pt x="12507" y="2098"/>
                  </a:cubicBezTo>
                  <a:cubicBezTo>
                    <a:pt x="12184" y="2098"/>
                    <a:pt x="11863" y="2122"/>
                    <a:pt x="11545" y="2178"/>
                  </a:cubicBezTo>
                  <a:cubicBezTo>
                    <a:pt x="11745" y="2143"/>
                    <a:pt x="11938" y="2130"/>
                    <a:pt x="12138" y="2123"/>
                  </a:cubicBezTo>
                  <a:cubicBezTo>
                    <a:pt x="12197" y="2121"/>
                    <a:pt x="12255" y="2120"/>
                    <a:pt x="12314" y="2120"/>
                  </a:cubicBezTo>
                  <a:cubicBezTo>
                    <a:pt x="12455" y="2120"/>
                    <a:pt x="12595" y="2125"/>
                    <a:pt x="12731" y="2130"/>
                  </a:cubicBezTo>
                  <a:cubicBezTo>
                    <a:pt x="13124" y="2157"/>
                    <a:pt x="13518" y="2226"/>
                    <a:pt x="13897" y="2350"/>
                  </a:cubicBezTo>
                  <a:cubicBezTo>
                    <a:pt x="14269" y="2474"/>
                    <a:pt x="14628" y="2647"/>
                    <a:pt x="14938" y="2888"/>
                  </a:cubicBezTo>
                  <a:cubicBezTo>
                    <a:pt x="15242" y="3130"/>
                    <a:pt x="15511" y="3440"/>
                    <a:pt x="15690" y="3785"/>
                  </a:cubicBezTo>
                  <a:cubicBezTo>
                    <a:pt x="15869" y="4130"/>
                    <a:pt x="15945" y="4523"/>
                    <a:pt x="15924" y="4909"/>
                  </a:cubicBezTo>
                  <a:cubicBezTo>
                    <a:pt x="15911" y="5178"/>
                    <a:pt x="15849" y="5440"/>
                    <a:pt x="15752" y="5688"/>
                  </a:cubicBezTo>
                  <a:cubicBezTo>
                    <a:pt x="15931" y="4557"/>
                    <a:pt x="15545" y="3398"/>
                    <a:pt x="13821" y="2881"/>
                  </a:cubicBezTo>
                  <a:cubicBezTo>
                    <a:pt x="13221" y="2702"/>
                    <a:pt x="12592" y="2617"/>
                    <a:pt x="11959" y="2617"/>
                  </a:cubicBezTo>
                  <a:cubicBezTo>
                    <a:pt x="9320" y="2617"/>
                    <a:pt x="6606" y="4106"/>
                    <a:pt x="5566" y="6536"/>
                  </a:cubicBezTo>
                  <a:cubicBezTo>
                    <a:pt x="5579" y="6468"/>
                    <a:pt x="5600" y="6392"/>
                    <a:pt x="5621" y="6309"/>
                  </a:cubicBezTo>
                  <a:cubicBezTo>
                    <a:pt x="5655" y="6199"/>
                    <a:pt x="5697" y="6074"/>
                    <a:pt x="5731" y="5950"/>
                  </a:cubicBezTo>
                  <a:cubicBezTo>
                    <a:pt x="5779" y="5833"/>
                    <a:pt x="5821" y="5702"/>
                    <a:pt x="5876" y="5578"/>
                  </a:cubicBezTo>
                  <a:cubicBezTo>
                    <a:pt x="5897" y="5516"/>
                    <a:pt x="5924" y="5454"/>
                    <a:pt x="5952" y="5385"/>
                  </a:cubicBezTo>
                  <a:cubicBezTo>
                    <a:pt x="5979" y="5323"/>
                    <a:pt x="6007" y="5261"/>
                    <a:pt x="6042" y="5199"/>
                  </a:cubicBezTo>
                  <a:cubicBezTo>
                    <a:pt x="6069" y="5136"/>
                    <a:pt x="6097" y="5074"/>
                    <a:pt x="6131" y="5012"/>
                  </a:cubicBezTo>
                  <a:cubicBezTo>
                    <a:pt x="6166" y="4950"/>
                    <a:pt x="6193" y="4895"/>
                    <a:pt x="6228" y="4833"/>
                  </a:cubicBezTo>
                  <a:cubicBezTo>
                    <a:pt x="6290" y="4716"/>
                    <a:pt x="6366" y="4599"/>
                    <a:pt x="6435" y="4495"/>
                  </a:cubicBezTo>
                  <a:cubicBezTo>
                    <a:pt x="6504" y="4378"/>
                    <a:pt x="6579" y="4281"/>
                    <a:pt x="6655" y="4185"/>
                  </a:cubicBezTo>
                  <a:cubicBezTo>
                    <a:pt x="6690" y="4136"/>
                    <a:pt x="6724" y="4088"/>
                    <a:pt x="6759" y="4047"/>
                  </a:cubicBezTo>
                  <a:cubicBezTo>
                    <a:pt x="6793" y="4005"/>
                    <a:pt x="6828" y="3964"/>
                    <a:pt x="6862" y="3923"/>
                  </a:cubicBezTo>
                  <a:cubicBezTo>
                    <a:pt x="6931" y="3847"/>
                    <a:pt x="6993" y="3764"/>
                    <a:pt x="7048" y="3702"/>
                  </a:cubicBezTo>
                  <a:cubicBezTo>
                    <a:pt x="7111" y="3640"/>
                    <a:pt x="7159" y="3592"/>
                    <a:pt x="7207" y="3543"/>
                  </a:cubicBezTo>
                  <a:cubicBezTo>
                    <a:pt x="7290" y="3454"/>
                    <a:pt x="7338" y="3399"/>
                    <a:pt x="7338" y="3398"/>
                  </a:cubicBezTo>
                  <a:lnTo>
                    <a:pt x="7338" y="3398"/>
                  </a:lnTo>
                  <a:cubicBezTo>
                    <a:pt x="7338" y="3399"/>
                    <a:pt x="7276" y="3440"/>
                    <a:pt x="7173" y="3509"/>
                  </a:cubicBezTo>
                  <a:cubicBezTo>
                    <a:pt x="7124" y="3543"/>
                    <a:pt x="7062" y="3592"/>
                    <a:pt x="6993" y="3640"/>
                  </a:cubicBezTo>
                  <a:cubicBezTo>
                    <a:pt x="6917" y="3695"/>
                    <a:pt x="6848" y="3757"/>
                    <a:pt x="6773" y="3833"/>
                  </a:cubicBezTo>
                  <a:cubicBezTo>
                    <a:pt x="6731" y="3867"/>
                    <a:pt x="6690" y="3909"/>
                    <a:pt x="6642" y="3943"/>
                  </a:cubicBezTo>
                  <a:cubicBezTo>
                    <a:pt x="6600" y="3985"/>
                    <a:pt x="6566" y="4033"/>
                    <a:pt x="6524" y="4074"/>
                  </a:cubicBezTo>
                  <a:cubicBezTo>
                    <a:pt x="6442" y="4171"/>
                    <a:pt x="6352" y="4261"/>
                    <a:pt x="6276" y="4378"/>
                  </a:cubicBezTo>
                  <a:cubicBezTo>
                    <a:pt x="6200" y="4488"/>
                    <a:pt x="6111" y="4599"/>
                    <a:pt x="6042" y="4723"/>
                  </a:cubicBezTo>
                  <a:cubicBezTo>
                    <a:pt x="6007" y="4785"/>
                    <a:pt x="5973" y="4847"/>
                    <a:pt x="5931" y="4909"/>
                  </a:cubicBezTo>
                  <a:cubicBezTo>
                    <a:pt x="5897" y="4971"/>
                    <a:pt x="5869" y="5040"/>
                    <a:pt x="5835" y="5102"/>
                  </a:cubicBezTo>
                  <a:cubicBezTo>
                    <a:pt x="5807" y="5164"/>
                    <a:pt x="5773" y="5233"/>
                    <a:pt x="5745" y="5295"/>
                  </a:cubicBezTo>
                  <a:cubicBezTo>
                    <a:pt x="5724" y="5364"/>
                    <a:pt x="5697" y="5433"/>
                    <a:pt x="5669" y="5495"/>
                  </a:cubicBezTo>
                  <a:cubicBezTo>
                    <a:pt x="5642" y="5564"/>
                    <a:pt x="5621" y="5633"/>
                    <a:pt x="5600" y="5695"/>
                  </a:cubicBezTo>
                  <a:cubicBezTo>
                    <a:pt x="5579" y="5764"/>
                    <a:pt x="5566" y="5826"/>
                    <a:pt x="5545" y="5895"/>
                  </a:cubicBezTo>
                  <a:cubicBezTo>
                    <a:pt x="5511" y="6026"/>
                    <a:pt x="5483" y="6150"/>
                    <a:pt x="5462" y="6274"/>
                  </a:cubicBezTo>
                  <a:cubicBezTo>
                    <a:pt x="5435" y="6392"/>
                    <a:pt x="5421" y="6509"/>
                    <a:pt x="5414" y="6619"/>
                  </a:cubicBezTo>
                  <a:cubicBezTo>
                    <a:pt x="5400" y="6723"/>
                    <a:pt x="5393" y="6819"/>
                    <a:pt x="5393" y="6909"/>
                  </a:cubicBezTo>
                  <a:cubicBezTo>
                    <a:pt x="5393" y="6943"/>
                    <a:pt x="5393" y="6964"/>
                    <a:pt x="5393" y="6999"/>
                  </a:cubicBezTo>
                  <a:cubicBezTo>
                    <a:pt x="5366" y="7081"/>
                    <a:pt x="5338" y="7171"/>
                    <a:pt x="5311" y="7261"/>
                  </a:cubicBezTo>
                  <a:cubicBezTo>
                    <a:pt x="5311" y="7240"/>
                    <a:pt x="5311" y="7226"/>
                    <a:pt x="5311" y="7212"/>
                  </a:cubicBezTo>
                  <a:cubicBezTo>
                    <a:pt x="5311" y="7033"/>
                    <a:pt x="5317" y="6854"/>
                    <a:pt x="5324" y="6674"/>
                  </a:cubicBezTo>
                  <a:cubicBezTo>
                    <a:pt x="5324" y="6585"/>
                    <a:pt x="5331" y="6495"/>
                    <a:pt x="5338" y="6405"/>
                  </a:cubicBezTo>
                  <a:cubicBezTo>
                    <a:pt x="5345" y="6316"/>
                    <a:pt x="5352" y="6226"/>
                    <a:pt x="5366" y="6136"/>
                  </a:cubicBezTo>
                  <a:cubicBezTo>
                    <a:pt x="5386" y="5957"/>
                    <a:pt x="5414" y="5785"/>
                    <a:pt x="5442" y="5605"/>
                  </a:cubicBezTo>
                  <a:lnTo>
                    <a:pt x="5497" y="5343"/>
                  </a:lnTo>
                  <a:lnTo>
                    <a:pt x="5559" y="5088"/>
                  </a:lnTo>
                  <a:cubicBezTo>
                    <a:pt x="5579" y="4999"/>
                    <a:pt x="5614" y="4916"/>
                    <a:pt x="5635" y="4833"/>
                  </a:cubicBezTo>
                  <a:cubicBezTo>
                    <a:pt x="5662" y="4743"/>
                    <a:pt x="5690" y="4661"/>
                    <a:pt x="5724" y="4578"/>
                  </a:cubicBezTo>
                  <a:cubicBezTo>
                    <a:pt x="5779" y="4412"/>
                    <a:pt x="5855" y="4247"/>
                    <a:pt x="5931" y="4088"/>
                  </a:cubicBezTo>
                  <a:lnTo>
                    <a:pt x="6055" y="3854"/>
                  </a:lnTo>
                  <a:cubicBezTo>
                    <a:pt x="6104" y="3778"/>
                    <a:pt x="6152" y="3702"/>
                    <a:pt x="6193" y="3626"/>
                  </a:cubicBezTo>
                  <a:cubicBezTo>
                    <a:pt x="6242" y="3550"/>
                    <a:pt x="6297" y="3481"/>
                    <a:pt x="6345" y="3405"/>
                  </a:cubicBezTo>
                  <a:cubicBezTo>
                    <a:pt x="6400" y="3336"/>
                    <a:pt x="6448" y="3267"/>
                    <a:pt x="6511" y="3198"/>
                  </a:cubicBezTo>
                  <a:cubicBezTo>
                    <a:pt x="6573" y="3136"/>
                    <a:pt x="6628" y="3067"/>
                    <a:pt x="6690" y="2998"/>
                  </a:cubicBezTo>
                  <a:lnTo>
                    <a:pt x="6876" y="2819"/>
                  </a:lnTo>
                  <a:cubicBezTo>
                    <a:pt x="6938" y="2750"/>
                    <a:pt x="7014" y="2702"/>
                    <a:pt x="7083" y="2647"/>
                  </a:cubicBezTo>
                  <a:cubicBezTo>
                    <a:pt x="7145" y="2585"/>
                    <a:pt x="7214" y="2530"/>
                    <a:pt x="7290" y="2481"/>
                  </a:cubicBezTo>
                  <a:lnTo>
                    <a:pt x="7511" y="2330"/>
                  </a:lnTo>
                  <a:lnTo>
                    <a:pt x="7676" y="2240"/>
                  </a:lnTo>
                  <a:cubicBezTo>
                    <a:pt x="7683" y="2281"/>
                    <a:pt x="7683" y="2323"/>
                    <a:pt x="7697" y="2364"/>
                  </a:cubicBezTo>
                  <a:cubicBezTo>
                    <a:pt x="7717" y="2467"/>
                    <a:pt x="7766" y="2571"/>
                    <a:pt x="7842" y="2654"/>
                  </a:cubicBezTo>
                  <a:cubicBezTo>
                    <a:pt x="7917" y="2730"/>
                    <a:pt x="8014" y="2792"/>
                    <a:pt x="8111" y="2826"/>
                  </a:cubicBezTo>
                  <a:cubicBezTo>
                    <a:pt x="8217" y="2863"/>
                    <a:pt x="8327" y="2878"/>
                    <a:pt x="8437" y="2878"/>
                  </a:cubicBezTo>
                  <a:cubicBezTo>
                    <a:pt x="8534" y="2878"/>
                    <a:pt x="8631" y="2866"/>
                    <a:pt x="8724" y="2847"/>
                  </a:cubicBezTo>
                  <a:cubicBezTo>
                    <a:pt x="8917" y="2798"/>
                    <a:pt x="9111" y="2723"/>
                    <a:pt x="9269" y="2571"/>
                  </a:cubicBezTo>
                  <a:cubicBezTo>
                    <a:pt x="9345" y="2495"/>
                    <a:pt x="9421" y="2405"/>
                    <a:pt x="9435" y="2267"/>
                  </a:cubicBezTo>
                  <a:cubicBezTo>
                    <a:pt x="9442" y="2157"/>
                    <a:pt x="9421" y="2040"/>
                    <a:pt x="9345" y="1936"/>
                  </a:cubicBezTo>
                  <a:cubicBezTo>
                    <a:pt x="9276" y="1840"/>
                    <a:pt x="9166" y="1778"/>
                    <a:pt x="9069" y="1743"/>
                  </a:cubicBezTo>
                  <a:cubicBezTo>
                    <a:pt x="8959" y="1709"/>
                    <a:pt x="8855" y="1702"/>
                    <a:pt x="8752" y="1702"/>
                  </a:cubicBezTo>
                  <a:cubicBezTo>
                    <a:pt x="8552" y="1702"/>
                    <a:pt x="8359" y="1736"/>
                    <a:pt x="8159" y="1785"/>
                  </a:cubicBezTo>
                  <a:lnTo>
                    <a:pt x="8152" y="1785"/>
                  </a:lnTo>
                  <a:lnTo>
                    <a:pt x="8152" y="1792"/>
                  </a:lnTo>
                  <a:lnTo>
                    <a:pt x="7897" y="1902"/>
                  </a:lnTo>
                  <a:lnTo>
                    <a:pt x="7835" y="1930"/>
                  </a:lnTo>
                  <a:cubicBezTo>
                    <a:pt x="7842" y="1888"/>
                    <a:pt x="7855" y="1840"/>
                    <a:pt x="7862" y="1798"/>
                  </a:cubicBezTo>
                  <a:cubicBezTo>
                    <a:pt x="7876" y="1757"/>
                    <a:pt x="7890" y="1709"/>
                    <a:pt x="7904" y="1667"/>
                  </a:cubicBezTo>
                  <a:lnTo>
                    <a:pt x="7931" y="1598"/>
                  </a:lnTo>
                  <a:lnTo>
                    <a:pt x="7938" y="1571"/>
                  </a:lnTo>
                  <a:lnTo>
                    <a:pt x="7952" y="1536"/>
                  </a:lnTo>
                  <a:lnTo>
                    <a:pt x="8069" y="1274"/>
                  </a:lnTo>
                  <a:cubicBezTo>
                    <a:pt x="8117" y="1192"/>
                    <a:pt x="8166" y="1116"/>
                    <a:pt x="8214" y="1040"/>
                  </a:cubicBezTo>
                  <a:cubicBezTo>
                    <a:pt x="8235" y="998"/>
                    <a:pt x="8269" y="964"/>
                    <a:pt x="8297" y="923"/>
                  </a:cubicBezTo>
                  <a:lnTo>
                    <a:pt x="8386" y="819"/>
                  </a:lnTo>
                  <a:cubicBezTo>
                    <a:pt x="8442" y="743"/>
                    <a:pt x="8517" y="688"/>
                    <a:pt x="8580" y="619"/>
                  </a:cubicBezTo>
                  <a:cubicBezTo>
                    <a:pt x="8648" y="550"/>
                    <a:pt x="8731" y="502"/>
                    <a:pt x="8800" y="447"/>
                  </a:cubicBezTo>
                  <a:cubicBezTo>
                    <a:pt x="8876" y="392"/>
                    <a:pt x="8966" y="350"/>
                    <a:pt x="9049" y="309"/>
                  </a:cubicBezTo>
                  <a:cubicBezTo>
                    <a:pt x="9124" y="261"/>
                    <a:pt x="9214" y="233"/>
                    <a:pt x="9304" y="198"/>
                  </a:cubicBezTo>
                  <a:cubicBezTo>
                    <a:pt x="9393" y="164"/>
                    <a:pt x="9483" y="143"/>
                    <a:pt x="9580" y="123"/>
                  </a:cubicBezTo>
                  <a:cubicBezTo>
                    <a:pt x="9669" y="95"/>
                    <a:pt x="9759" y="88"/>
                    <a:pt x="9855" y="81"/>
                  </a:cubicBezTo>
                  <a:cubicBezTo>
                    <a:pt x="9952" y="67"/>
                    <a:pt x="10042" y="67"/>
                    <a:pt x="10138" y="67"/>
                  </a:cubicBezTo>
                  <a:cubicBezTo>
                    <a:pt x="10157" y="66"/>
                    <a:pt x="10175" y="66"/>
                    <a:pt x="10193" y="66"/>
                  </a:cubicBezTo>
                  <a:cubicBezTo>
                    <a:pt x="10269" y="66"/>
                    <a:pt x="10343" y="76"/>
                    <a:pt x="10421" y="81"/>
                  </a:cubicBezTo>
                  <a:cubicBezTo>
                    <a:pt x="10469" y="88"/>
                    <a:pt x="10517" y="95"/>
                    <a:pt x="10566" y="102"/>
                  </a:cubicBezTo>
                  <a:lnTo>
                    <a:pt x="10704" y="129"/>
                  </a:lnTo>
                  <a:lnTo>
                    <a:pt x="10842" y="157"/>
                  </a:lnTo>
                  <a:cubicBezTo>
                    <a:pt x="10890" y="171"/>
                    <a:pt x="10931" y="185"/>
                    <a:pt x="10980" y="198"/>
                  </a:cubicBezTo>
                  <a:cubicBezTo>
                    <a:pt x="11069" y="226"/>
                    <a:pt x="11166" y="254"/>
                    <a:pt x="11249" y="288"/>
                  </a:cubicBezTo>
                  <a:cubicBezTo>
                    <a:pt x="11338" y="329"/>
                    <a:pt x="11428" y="357"/>
                    <a:pt x="11511" y="405"/>
                  </a:cubicBezTo>
                  <a:cubicBezTo>
                    <a:pt x="11593" y="447"/>
                    <a:pt x="11683" y="488"/>
                    <a:pt x="11766" y="536"/>
                  </a:cubicBezTo>
                  <a:lnTo>
                    <a:pt x="12007" y="688"/>
                  </a:lnTo>
                  <a:lnTo>
                    <a:pt x="12007" y="688"/>
                  </a:lnTo>
                  <a:lnTo>
                    <a:pt x="11773" y="529"/>
                  </a:lnTo>
                  <a:cubicBezTo>
                    <a:pt x="11690" y="474"/>
                    <a:pt x="11607" y="433"/>
                    <a:pt x="11524" y="385"/>
                  </a:cubicBezTo>
                  <a:cubicBezTo>
                    <a:pt x="11442" y="336"/>
                    <a:pt x="11345" y="302"/>
                    <a:pt x="11262" y="261"/>
                  </a:cubicBezTo>
                  <a:cubicBezTo>
                    <a:pt x="11173" y="219"/>
                    <a:pt x="11083" y="192"/>
                    <a:pt x="10993" y="157"/>
                  </a:cubicBezTo>
                  <a:cubicBezTo>
                    <a:pt x="10945" y="143"/>
                    <a:pt x="10897" y="129"/>
                    <a:pt x="10855" y="116"/>
                  </a:cubicBezTo>
                  <a:lnTo>
                    <a:pt x="10711" y="81"/>
                  </a:lnTo>
                  <a:lnTo>
                    <a:pt x="10573" y="47"/>
                  </a:lnTo>
                  <a:cubicBezTo>
                    <a:pt x="10524" y="40"/>
                    <a:pt x="10476" y="33"/>
                    <a:pt x="10428" y="26"/>
                  </a:cubicBezTo>
                  <a:cubicBezTo>
                    <a:pt x="10349" y="15"/>
                    <a:pt x="10270" y="4"/>
                    <a:pt x="10191" y="4"/>
                  </a:cubicBezTo>
                  <a:cubicBezTo>
                    <a:pt x="10174" y="4"/>
                    <a:pt x="10156" y="4"/>
                    <a:pt x="10138" y="5"/>
                  </a:cubicBezTo>
                  <a:cubicBezTo>
                    <a:pt x="10090" y="2"/>
                    <a:pt x="10042" y="0"/>
                    <a:pt x="99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6848772" y="1556323"/>
              <a:ext cx="1348836" cy="1666810"/>
            </a:xfrm>
            <a:custGeom>
              <a:avLst/>
              <a:gdLst/>
              <a:ahLst/>
              <a:cxnLst/>
              <a:rect l="l" t="t" r="r" b="b"/>
              <a:pathLst>
                <a:path w="14270" h="17634" extrusionOk="0">
                  <a:moveTo>
                    <a:pt x="2269" y="7695"/>
                  </a:moveTo>
                  <a:cubicBezTo>
                    <a:pt x="2345" y="7702"/>
                    <a:pt x="2428" y="7723"/>
                    <a:pt x="2504" y="7736"/>
                  </a:cubicBezTo>
                  <a:cubicBezTo>
                    <a:pt x="2635" y="7771"/>
                    <a:pt x="2745" y="7812"/>
                    <a:pt x="2862" y="7861"/>
                  </a:cubicBezTo>
                  <a:cubicBezTo>
                    <a:pt x="2979" y="7916"/>
                    <a:pt x="3083" y="7978"/>
                    <a:pt x="3166" y="8068"/>
                  </a:cubicBezTo>
                  <a:cubicBezTo>
                    <a:pt x="3255" y="8150"/>
                    <a:pt x="3310" y="8261"/>
                    <a:pt x="3317" y="8371"/>
                  </a:cubicBezTo>
                  <a:cubicBezTo>
                    <a:pt x="3324" y="8481"/>
                    <a:pt x="3283" y="8599"/>
                    <a:pt x="3214" y="8695"/>
                  </a:cubicBezTo>
                  <a:cubicBezTo>
                    <a:pt x="3077" y="8871"/>
                    <a:pt x="2855" y="8979"/>
                    <a:pt x="2633" y="8979"/>
                  </a:cubicBezTo>
                  <a:cubicBezTo>
                    <a:pt x="2620" y="8979"/>
                    <a:pt x="2606" y="8979"/>
                    <a:pt x="2593" y="8978"/>
                  </a:cubicBezTo>
                  <a:cubicBezTo>
                    <a:pt x="2469" y="8971"/>
                    <a:pt x="2352" y="8930"/>
                    <a:pt x="2255" y="8868"/>
                  </a:cubicBezTo>
                  <a:cubicBezTo>
                    <a:pt x="2152" y="8812"/>
                    <a:pt x="2055" y="8723"/>
                    <a:pt x="1986" y="8633"/>
                  </a:cubicBezTo>
                  <a:lnTo>
                    <a:pt x="1924" y="8557"/>
                  </a:lnTo>
                  <a:cubicBezTo>
                    <a:pt x="1910" y="8530"/>
                    <a:pt x="1904" y="8509"/>
                    <a:pt x="1890" y="8481"/>
                  </a:cubicBezTo>
                  <a:cubicBezTo>
                    <a:pt x="1869" y="8433"/>
                    <a:pt x="1855" y="8378"/>
                    <a:pt x="1855" y="8323"/>
                  </a:cubicBezTo>
                  <a:cubicBezTo>
                    <a:pt x="1848" y="8212"/>
                    <a:pt x="1883" y="8102"/>
                    <a:pt x="1938" y="7999"/>
                  </a:cubicBezTo>
                  <a:cubicBezTo>
                    <a:pt x="2000" y="7902"/>
                    <a:pt x="2090" y="7812"/>
                    <a:pt x="2186" y="7743"/>
                  </a:cubicBezTo>
                  <a:cubicBezTo>
                    <a:pt x="2214" y="7723"/>
                    <a:pt x="2241" y="7709"/>
                    <a:pt x="2269" y="7695"/>
                  </a:cubicBezTo>
                  <a:close/>
                  <a:moveTo>
                    <a:pt x="12071" y="12701"/>
                  </a:moveTo>
                  <a:cubicBezTo>
                    <a:pt x="12097" y="12701"/>
                    <a:pt x="12121" y="12704"/>
                    <a:pt x="12145" y="12709"/>
                  </a:cubicBezTo>
                  <a:cubicBezTo>
                    <a:pt x="12207" y="12716"/>
                    <a:pt x="12262" y="12750"/>
                    <a:pt x="12290" y="12799"/>
                  </a:cubicBezTo>
                  <a:cubicBezTo>
                    <a:pt x="12324" y="12847"/>
                    <a:pt x="12318" y="12909"/>
                    <a:pt x="12290" y="12964"/>
                  </a:cubicBezTo>
                  <a:cubicBezTo>
                    <a:pt x="12242" y="13053"/>
                    <a:pt x="12128" y="13091"/>
                    <a:pt x="12014" y="13091"/>
                  </a:cubicBezTo>
                  <a:cubicBezTo>
                    <a:pt x="11996" y="13091"/>
                    <a:pt x="11977" y="13090"/>
                    <a:pt x="11959" y="13088"/>
                  </a:cubicBezTo>
                  <a:cubicBezTo>
                    <a:pt x="11897" y="13081"/>
                    <a:pt x="11828" y="13068"/>
                    <a:pt x="11766" y="13040"/>
                  </a:cubicBezTo>
                  <a:cubicBezTo>
                    <a:pt x="11718" y="13026"/>
                    <a:pt x="11669" y="13006"/>
                    <a:pt x="11628" y="12985"/>
                  </a:cubicBezTo>
                  <a:cubicBezTo>
                    <a:pt x="11628" y="12964"/>
                    <a:pt x="11628" y="12943"/>
                    <a:pt x="11635" y="12930"/>
                  </a:cubicBezTo>
                  <a:cubicBezTo>
                    <a:pt x="11655" y="12868"/>
                    <a:pt x="11697" y="12819"/>
                    <a:pt x="11752" y="12785"/>
                  </a:cubicBezTo>
                  <a:lnTo>
                    <a:pt x="11793" y="12757"/>
                  </a:lnTo>
                  <a:lnTo>
                    <a:pt x="11849" y="12743"/>
                  </a:lnTo>
                  <a:cubicBezTo>
                    <a:pt x="11876" y="12730"/>
                    <a:pt x="11911" y="12716"/>
                    <a:pt x="11945" y="12716"/>
                  </a:cubicBezTo>
                  <a:cubicBezTo>
                    <a:pt x="11988" y="12707"/>
                    <a:pt x="12030" y="12701"/>
                    <a:pt x="12071" y="12701"/>
                  </a:cubicBezTo>
                  <a:close/>
                  <a:moveTo>
                    <a:pt x="9997" y="0"/>
                  </a:moveTo>
                  <a:cubicBezTo>
                    <a:pt x="9947" y="0"/>
                    <a:pt x="9897" y="2"/>
                    <a:pt x="9849" y="5"/>
                  </a:cubicBezTo>
                  <a:cubicBezTo>
                    <a:pt x="9752" y="19"/>
                    <a:pt x="9655" y="19"/>
                    <a:pt x="9566" y="47"/>
                  </a:cubicBezTo>
                  <a:cubicBezTo>
                    <a:pt x="9469" y="67"/>
                    <a:pt x="9373" y="81"/>
                    <a:pt x="9283" y="116"/>
                  </a:cubicBezTo>
                  <a:cubicBezTo>
                    <a:pt x="9186" y="150"/>
                    <a:pt x="9090" y="171"/>
                    <a:pt x="9007" y="219"/>
                  </a:cubicBezTo>
                  <a:cubicBezTo>
                    <a:pt x="8917" y="267"/>
                    <a:pt x="8828" y="302"/>
                    <a:pt x="8752" y="364"/>
                  </a:cubicBezTo>
                  <a:cubicBezTo>
                    <a:pt x="8669" y="419"/>
                    <a:pt x="8586" y="467"/>
                    <a:pt x="8511" y="536"/>
                  </a:cubicBezTo>
                  <a:cubicBezTo>
                    <a:pt x="8442" y="605"/>
                    <a:pt x="8359" y="661"/>
                    <a:pt x="8304" y="743"/>
                  </a:cubicBezTo>
                  <a:lnTo>
                    <a:pt x="8207" y="854"/>
                  </a:lnTo>
                  <a:cubicBezTo>
                    <a:pt x="8173" y="888"/>
                    <a:pt x="8138" y="929"/>
                    <a:pt x="8117" y="971"/>
                  </a:cubicBezTo>
                  <a:cubicBezTo>
                    <a:pt x="8062" y="1054"/>
                    <a:pt x="8007" y="1136"/>
                    <a:pt x="7959" y="1219"/>
                  </a:cubicBezTo>
                  <a:lnTo>
                    <a:pt x="7835" y="1481"/>
                  </a:lnTo>
                  <a:lnTo>
                    <a:pt x="7821" y="1516"/>
                  </a:lnTo>
                  <a:cubicBezTo>
                    <a:pt x="7814" y="1529"/>
                    <a:pt x="7814" y="1536"/>
                    <a:pt x="7807" y="1550"/>
                  </a:cubicBezTo>
                  <a:lnTo>
                    <a:pt x="7780" y="1619"/>
                  </a:lnTo>
                  <a:cubicBezTo>
                    <a:pt x="7766" y="1667"/>
                    <a:pt x="7752" y="1716"/>
                    <a:pt x="7738" y="1764"/>
                  </a:cubicBezTo>
                  <a:cubicBezTo>
                    <a:pt x="7717" y="1840"/>
                    <a:pt x="7697" y="1923"/>
                    <a:pt x="7683" y="2005"/>
                  </a:cubicBezTo>
                  <a:lnTo>
                    <a:pt x="7648" y="2026"/>
                  </a:lnTo>
                  <a:lnTo>
                    <a:pt x="7407" y="2157"/>
                  </a:lnTo>
                  <a:lnTo>
                    <a:pt x="7180" y="2316"/>
                  </a:lnTo>
                  <a:cubicBezTo>
                    <a:pt x="7097" y="2364"/>
                    <a:pt x="7028" y="2426"/>
                    <a:pt x="6959" y="2481"/>
                  </a:cubicBezTo>
                  <a:cubicBezTo>
                    <a:pt x="6883" y="2543"/>
                    <a:pt x="6807" y="2592"/>
                    <a:pt x="6745" y="2661"/>
                  </a:cubicBezTo>
                  <a:lnTo>
                    <a:pt x="6545" y="2854"/>
                  </a:lnTo>
                  <a:cubicBezTo>
                    <a:pt x="6476" y="2923"/>
                    <a:pt x="6421" y="2992"/>
                    <a:pt x="6359" y="3061"/>
                  </a:cubicBezTo>
                  <a:cubicBezTo>
                    <a:pt x="6290" y="3130"/>
                    <a:pt x="6242" y="3205"/>
                    <a:pt x="6186" y="3281"/>
                  </a:cubicBezTo>
                  <a:cubicBezTo>
                    <a:pt x="6124" y="3357"/>
                    <a:pt x="6069" y="3426"/>
                    <a:pt x="6021" y="3509"/>
                  </a:cubicBezTo>
                  <a:cubicBezTo>
                    <a:pt x="5973" y="3585"/>
                    <a:pt x="5924" y="3661"/>
                    <a:pt x="5876" y="3743"/>
                  </a:cubicBezTo>
                  <a:lnTo>
                    <a:pt x="5745" y="3992"/>
                  </a:lnTo>
                  <a:cubicBezTo>
                    <a:pt x="5662" y="4157"/>
                    <a:pt x="5586" y="4323"/>
                    <a:pt x="5524" y="4495"/>
                  </a:cubicBezTo>
                  <a:cubicBezTo>
                    <a:pt x="5490" y="4585"/>
                    <a:pt x="5455" y="4667"/>
                    <a:pt x="5435" y="4757"/>
                  </a:cubicBezTo>
                  <a:cubicBezTo>
                    <a:pt x="5407" y="4847"/>
                    <a:pt x="5373" y="4936"/>
                    <a:pt x="5352" y="5026"/>
                  </a:cubicBezTo>
                  <a:lnTo>
                    <a:pt x="5283" y="5295"/>
                  </a:lnTo>
                  <a:lnTo>
                    <a:pt x="5228" y="5564"/>
                  </a:lnTo>
                  <a:cubicBezTo>
                    <a:pt x="5193" y="5743"/>
                    <a:pt x="5166" y="5923"/>
                    <a:pt x="5145" y="6109"/>
                  </a:cubicBezTo>
                  <a:cubicBezTo>
                    <a:pt x="5131" y="6199"/>
                    <a:pt x="5124" y="6288"/>
                    <a:pt x="5117" y="6385"/>
                  </a:cubicBezTo>
                  <a:cubicBezTo>
                    <a:pt x="5111" y="6474"/>
                    <a:pt x="5104" y="6564"/>
                    <a:pt x="5097" y="6661"/>
                  </a:cubicBezTo>
                  <a:cubicBezTo>
                    <a:pt x="5090" y="6840"/>
                    <a:pt x="5083" y="7026"/>
                    <a:pt x="5090" y="7205"/>
                  </a:cubicBezTo>
                  <a:cubicBezTo>
                    <a:pt x="5090" y="7530"/>
                    <a:pt x="5111" y="7854"/>
                    <a:pt x="5145" y="8178"/>
                  </a:cubicBezTo>
                  <a:cubicBezTo>
                    <a:pt x="5138" y="8233"/>
                    <a:pt x="5131" y="8288"/>
                    <a:pt x="5131" y="8343"/>
                  </a:cubicBezTo>
                  <a:cubicBezTo>
                    <a:pt x="5111" y="8302"/>
                    <a:pt x="5090" y="8254"/>
                    <a:pt x="5069" y="8205"/>
                  </a:cubicBezTo>
                  <a:cubicBezTo>
                    <a:pt x="5007" y="8068"/>
                    <a:pt x="4938" y="7930"/>
                    <a:pt x="4855" y="7792"/>
                  </a:cubicBezTo>
                  <a:cubicBezTo>
                    <a:pt x="4773" y="7661"/>
                    <a:pt x="4683" y="7523"/>
                    <a:pt x="4579" y="7405"/>
                  </a:cubicBezTo>
                  <a:cubicBezTo>
                    <a:pt x="4476" y="7281"/>
                    <a:pt x="4359" y="7164"/>
                    <a:pt x="4248" y="7061"/>
                  </a:cubicBezTo>
                  <a:cubicBezTo>
                    <a:pt x="4124" y="6950"/>
                    <a:pt x="4007" y="6854"/>
                    <a:pt x="3883" y="6771"/>
                  </a:cubicBezTo>
                  <a:cubicBezTo>
                    <a:pt x="3635" y="6592"/>
                    <a:pt x="3379" y="6474"/>
                    <a:pt x="3159" y="6385"/>
                  </a:cubicBezTo>
                  <a:cubicBezTo>
                    <a:pt x="2938" y="6295"/>
                    <a:pt x="2745" y="6247"/>
                    <a:pt x="2607" y="6212"/>
                  </a:cubicBezTo>
                  <a:cubicBezTo>
                    <a:pt x="2476" y="6185"/>
                    <a:pt x="2393" y="6178"/>
                    <a:pt x="2393" y="6178"/>
                  </a:cubicBezTo>
                  <a:lnTo>
                    <a:pt x="2393" y="6178"/>
                  </a:lnTo>
                  <a:cubicBezTo>
                    <a:pt x="2393" y="6178"/>
                    <a:pt x="2469" y="6192"/>
                    <a:pt x="2600" y="6233"/>
                  </a:cubicBezTo>
                  <a:cubicBezTo>
                    <a:pt x="2738" y="6274"/>
                    <a:pt x="2917" y="6343"/>
                    <a:pt x="3138" y="6440"/>
                  </a:cubicBezTo>
                  <a:cubicBezTo>
                    <a:pt x="3242" y="6495"/>
                    <a:pt x="3359" y="6550"/>
                    <a:pt x="3469" y="6619"/>
                  </a:cubicBezTo>
                  <a:cubicBezTo>
                    <a:pt x="3586" y="6681"/>
                    <a:pt x="3704" y="6764"/>
                    <a:pt x="3828" y="6847"/>
                  </a:cubicBezTo>
                  <a:cubicBezTo>
                    <a:pt x="3945" y="6936"/>
                    <a:pt x="4062" y="7033"/>
                    <a:pt x="4173" y="7136"/>
                  </a:cubicBezTo>
                  <a:cubicBezTo>
                    <a:pt x="4283" y="7240"/>
                    <a:pt x="4393" y="7350"/>
                    <a:pt x="4490" y="7474"/>
                  </a:cubicBezTo>
                  <a:cubicBezTo>
                    <a:pt x="4593" y="7592"/>
                    <a:pt x="4683" y="7723"/>
                    <a:pt x="4766" y="7854"/>
                  </a:cubicBezTo>
                  <a:cubicBezTo>
                    <a:pt x="4848" y="7978"/>
                    <a:pt x="4917" y="8116"/>
                    <a:pt x="4979" y="8247"/>
                  </a:cubicBezTo>
                  <a:cubicBezTo>
                    <a:pt x="5000" y="8281"/>
                    <a:pt x="5014" y="8316"/>
                    <a:pt x="5028" y="8357"/>
                  </a:cubicBezTo>
                  <a:cubicBezTo>
                    <a:pt x="5007" y="8330"/>
                    <a:pt x="4986" y="8295"/>
                    <a:pt x="4966" y="8268"/>
                  </a:cubicBezTo>
                  <a:cubicBezTo>
                    <a:pt x="4883" y="8164"/>
                    <a:pt x="4800" y="8061"/>
                    <a:pt x="4704" y="7964"/>
                  </a:cubicBezTo>
                  <a:cubicBezTo>
                    <a:pt x="4510" y="7771"/>
                    <a:pt x="4290" y="7605"/>
                    <a:pt x="4042" y="7481"/>
                  </a:cubicBezTo>
                  <a:cubicBezTo>
                    <a:pt x="3793" y="7364"/>
                    <a:pt x="3524" y="7288"/>
                    <a:pt x="3248" y="7268"/>
                  </a:cubicBezTo>
                  <a:cubicBezTo>
                    <a:pt x="3204" y="7264"/>
                    <a:pt x="3158" y="7262"/>
                    <a:pt x="3113" y="7262"/>
                  </a:cubicBezTo>
                  <a:cubicBezTo>
                    <a:pt x="2886" y="7262"/>
                    <a:pt x="2654" y="7305"/>
                    <a:pt x="2441" y="7392"/>
                  </a:cubicBezTo>
                  <a:cubicBezTo>
                    <a:pt x="2324" y="7440"/>
                    <a:pt x="2207" y="7495"/>
                    <a:pt x="2104" y="7571"/>
                  </a:cubicBezTo>
                  <a:cubicBezTo>
                    <a:pt x="1979" y="7571"/>
                    <a:pt x="1848" y="7578"/>
                    <a:pt x="1724" y="7605"/>
                  </a:cubicBezTo>
                  <a:cubicBezTo>
                    <a:pt x="1462" y="7668"/>
                    <a:pt x="1221" y="7799"/>
                    <a:pt x="1021" y="7971"/>
                  </a:cubicBezTo>
                  <a:cubicBezTo>
                    <a:pt x="814" y="8150"/>
                    <a:pt x="655" y="8364"/>
                    <a:pt x="517" y="8592"/>
                  </a:cubicBezTo>
                  <a:cubicBezTo>
                    <a:pt x="386" y="8819"/>
                    <a:pt x="283" y="9061"/>
                    <a:pt x="193" y="9309"/>
                  </a:cubicBezTo>
                  <a:cubicBezTo>
                    <a:pt x="110" y="9557"/>
                    <a:pt x="41" y="9812"/>
                    <a:pt x="0" y="10068"/>
                  </a:cubicBezTo>
                  <a:cubicBezTo>
                    <a:pt x="48" y="9812"/>
                    <a:pt x="131" y="9564"/>
                    <a:pt x="221" y="9316"/>
                  </a:cubicBezTo>
                  <a:cubicBezTo>
                    <a:pt x="317" y="9074"/>
                    <a:pt x="428" y="8840"/>
                    <a:pt x="566" y="8619"/>
                  </a:cubicBezTo>
                  <a:cubicBezTo>
                    <a:pt x="704" y="8399"/>
                    <a:pt x="862" y="8192"/>
                    <a:pt x="1062" y="8026"/>
                  </a:cubicBezTo>
                  <a:cubicBezTo>
                    <a:pt x="1262" y="7861"/>
                    <a:pt x="1497" y="7750"/>
                    <a:pt x="1745" y="7702"/>
                  </a:cubicBezTo>
                  <a:cubicBezTo>
                    <a:pt x="1821" y="7681"/>
                    <a:pt x="1904" y="7674"/>
                    <a:pt x="1979" y="7674"/>
                  </a:cubicBezTo>
                  <a:cubicBezTo>
                    <a:pt x="1904" y="7743"/>
                    <a:pt x="1841" y="7819"/>
                    <a:pt x="1786" y="7909"/>
                  </a:cubicBezTo>
                  <a:cubicBezTo>
                    <a:pt x="1710" y="8033"/>
                    <a:pt x="1669" y="8178"/>
                    <a:pt x="1683" y="8330"/>
                  </a:cubicBezTo>
                  <a:cubicBezTo>
                    <a:pt x="1683" y="8405"/>
                    <a:pt x="1710" y="8481"/>
                    <a:pt x="1738" y="8550"/>
                  </a:cubicBezTo>
                  <a:cubicBezTo>
                    <a:pt x="1752" y="8585"/>
                    <a:pt x="1773" y="8619"/>
                    <a:pt x="1793" y="8654"/>
                  </a:cubicBezTo>
                  <a:lnTo>
                    <a:pt x="1848" y="8730"/>
                  </a:lnTo>
                  <a:cubicBezTo>
                    <a:pt x="1945" y="8847"/>
                    <a:pt x="2048" y="8930"/>
                    <a:pt x="2173" y="9005"/>
                  </a:cubicBezTo>
                  <a:cubicBezTo>
                    <a:pt x="2297" y="9074"/>
                    <a:pt x="2441" y="9116"/>
                    <a:pt x="2579" y="9123"/>
                  </a:cubicBezTo>
                  <a:cubicBezTo>
                    <a:pt x="2593" y="9123"/>
                    <a:pt x="2607" y="9124"/>
                    <a:pt x="2621" y="9124"/>
                  </a:cubicBezTo>
                  <a:cubicBezTo>
                    <a:pt x="2897" y="9124"/>
                    <a:pt x="3167" y="8994"/>
                    <a:pt x="3324" y="8771"/>
                  </a:cubicBezTo>
                  <a:cubicBezTo>
                    <a:pt x="3414" y="8654"/>
                    <a:pt x="3462" y="8509"/>
                    <a:pt x="3448" y="8357"/>
                  </a:cubicBezTo>
                  <a:cubicBezTo>
                    <a:pt x="3435" y="8205"/>
                    <a:pt x="3359" y="8074"/>
                    <a:pt x="3255" y="7971"/>
                  </a:cubicBezTo>
                  <a:cubicBezTo>
                    <a:pt x="3055" y="7778"/>
                    <a:pt x="2786" y="7688"/>
                    <a:pt x="2531" y="7626"/>
                  </a:cubicBezTo>
                  <a:cubicBezTo>
                    <a:pt x="2497" y="7619"/>
                    <a:pt x="2462" y="7612"/>
                    <a:pt x="2428" y="7605"/>
                  </a:cubicBezTo>
                  <a:cubicBezTo>
                    <a:pt x="2455" y="7592"/>
                    <a:pt x="2483" y="7578"/>
                    <a:pt x="2510" y="7571"/>
                  </a:cubicBezTo>
                  <a:cubicBezTo>
                    <a:pt x="2695" y="7498"/>
                    <a:pt x="2899" y="7462"/>
                    <a:pt x="3101" y="7462"/>
                  </a:cubicBezTo>
                  <a:cubicBezTo>
                    <a:pt x="3148" y="7462"/>
                    <a:pt x="3195" y="7464"/>
                    <a:pt x="3242" y="7468"/>
                  </a:cubicBezTo>
                  <a:cubicBezTo>
                    <a:pt x="3490" y="7481"/>
                    <a:pt x="3731" y="7550"/>
                    <a:pt x="3952" y="7661"/>
                  </a:cubicBezTo>
                  <a:cubicBezTo>
                    <a:pt x="4179" y="7778"/>
                    <a:pt x="4379" y="7930"/>
                    <a:pt x="4559" y="8109"/>
                  </a:cubicBezTo>
                  <a:cubicBezTo>
                    <a:pt x="4648" y="8199"/>
                    <a:pt x="4724" y="8295"/>
                    <a:pt x="4807" y="8392"/>
                  </a:cubicBezTo>
                  <a:cubicBezTo>
                    <a:pt x="4876" y="8502"/>
                    <a:pt x="4952" y="8599"/>
                    <a:pt x="5014" y="8709"/>
                  </a:cubicBezTo>
                  <a:cubicBezTo>
                    <a:pt x="5014" y="8716"/>
                    <a:pt x="5021" y="8723"/>
                    <a:pt x="5021" y="8730"/>
                  </a:cubicBezTo>
                  <a:cubicBezTo>
                    <a:pt x="4997" y="8729"/>
                    <a:pt x="4974" y="8729"/>
                    <a:pt x="4950" y="8729"/>
                  </a:cubicBezTo>
                  <a:cubicBezTo>
                    <a:pt x="3688" y="8729"/>
                    <a:pt x="2166" y="9640"/>
                    <a:pt x="1814" y="12219"/>
                  </a:cubicBezTo>
                  <a:cubicBezTo>
                    <a:pt x="1483" y="14627"/>
                    <a:pt x="2895" y="15471"/>
                    <a:pt x="4156" y="15471"/>
                  </a:cubicBezTo>
                  <a:cubicBezTo>
                    <a:pt x="4892" y="15471"/>
                    <a:pt x="5578" y="15183"/>
                    <a:pt x="5835" y="14750"/>
                  </a:cubicBezTo>
                  <a:lnTo>
                    <a:pt x="6483" y="15516"/>
                  </a:lnTo>
                  <a:cubicBezTo>
                    <a:pt x="6483" y="15516"/>
                    <a:pt x="6549" y="15501"/>
                    <a:pt x="6652" y="15501"/>
                  </a:cubicBezTo>
                  <a:cubicBezTo>
                    <a:pt x="6907" y="15501"/>
                    <a:pt x="7385" y="15596"/>
                    <a:pt x="7607" y="16261"/>
                  </a:cubicBezTo>
                  <a:cubicBezTo>
                    <a:pt x="7917" y="17185"/>
                    <a:pt x="8028" y="17633"/>
                    <a:pt x="8028" y="17633"/>
                  </a:cubicBezTo>
                  <a:lnTo>
                    <a:pt x="8917" y="17447"/>
                  </a:lnTo>
                  <a:lnTo>
                    <a:pt x="8531" y="13895"/>
                  </a:lnTo>
                  <a:cubicBezTo>
                    <a:pt x="8531" y="13895"/>
                    <a:pt x="10007" y="13233"/>
                    <a:pt x="9986" y="10888"/>
                  </a:cubicBezTo>
                  <a:lnTo>
                    <a:pt x="9986" y="10888"/>
                  </a:lnTo>
                  <a:lnTo>
                    <a:pt x="9993" y="10923"/>
                  </a:lnTo>
                  <a:cubicBezTo>
                    <a:pt x="10000" y="10950"/>
                    <a:pt x="10000" y="10985"/>
                    <a:pt x="10007" y="11012"/>
                  </a:cubicBezTo>
                  <a:cubicBezTo>
                    <a:pt x="10035" y="11316"/>
                    <a:pt x="10014" y="11619"/>
                    <a:pt x="9966" y="11923"/>
                  </a:cubicBezTo>
                  <a:cubicBezTo>
                    <a:pt x="9911" y="12219"/>
                    <a:pt x="9828" y="12516"/>
                    <a:pt x="9711" y="12799"/>
                  </a:cubicBezTo>
                  <a:cubicBezTo>
                    <a:pt x="9655" y="12943"/>
                    <a:pt x="9593" y="13081"/>
                    <a:pt x="9524" y="13219"/>
                  </a:cubicBezTo>
                  <a:cubicBezTo>
                    <a:pt x="9449" y="13357"/>
                    <a:pt x="9373" y="13488"/>
                    <a:pt x="9290" y="13612"/>
                  </a:cubicBezTo>
                  <a:cubicBezTo>
                    <a:pt x="9469" y="13371"/>
                    <a:pt x="9621" y="13095"/>
                    <a:pt x="9745" y="12812"/>
                  </a:cubicBezTo>
                  <a:cubicBezTo>
                    <a:pt x="9869" y="12530"/>
                    <a:pt x="9973" y="12240"/>
                    <a:pt x="10028" y="11930"/>
                  </a:cubicBezTo>
                  <a:cubicBezTo>
                    <a:pt x="10076" y="11695"/>
                    <a:pt x="10097" y="11454"/>
                    <a:pt x="10097" y="11212"/>
                  </a:cubicBezTo>
                  <a:cubicBezTo>
                    <a:pt x="10166" y="11406"/>
                    <a:pt x="10249" y="11592"/>
                    <a:pt x="10338" y="11778"/>
                  </a:cubicBezTo>
                  <a:cubicBezTo>
                    <a:pt x="10476" y="12033"/>
                    <a:pt x="10635" y="12281"/>
                    <a:pt x="10835" y="12502"/>
                  </a:cubicBezTo>
                  <a:cubicBezTo>
                    <a:pt x="10931" y="12612"/>
                    <a:pt x="11035" y="12716"/>
                    <a:pt x="11152" y="12806"/>
                  </a:cubicBezTo>
                  <a:cubicBezTo>
                    <a:pt x="11269" y="12902"/>
                    <a:pt x="11393" y="12978"/>
                    <a:pt x="11524" y="13047"/>
                  </a:cubicBezTo>
                  <a:cubicBezTo>
                    <a:pt x="11538" y="13054"/>
                    <a:pt x="11552" y="13061"/>
                    <a:pt x="11573" y="13068"/>
                  </a:cubicBezTo>
                  <a:cubicBezTo>
                    <a:pt x="11573" y="13095"/>
                    <a:pt x="11580" y="13123"/>
                    <a:pt x="11593" y="13143"/>
                  </a:cubicBezTo>
                  <a:cubicBezTo>
                    <a:pt x="11655" y="13288"/>
                    <a:pt x="11786" y="13385"/>
                    <a:pt x="11924" y="13433"/>
                  </a:cubicBezTo>
                  <a:cubicBezTo>
                    <a:pt x="12003" y="13459"/>
                    <a:pt x="12083" y="13471"/>
                    <a:pt x="12164" y="13471"/>
                  </a:cubicBezTo>
                  <a:cubicBezTo>
                    <a:pt x="12232" y="13471"/>
                    <a:pt x="12299" y="13463"/>
                    <a:pt x="12366" y="13447"/>
                  </a:cubicBezTo>
                  <a:cubicBezTo>
                    <a:pt x="12504" y="13419"/>
                    <a:pt x="12642" y="13357"/>
                    <a:pt x="12759" y="13281"/>
                  </a:cubicBezTo>
                  <a:lnTo>
                    <a:pt x="12759" y="13281"/>
                  </a:lnTo>
                  <a:cubicBezTo>
                    <a:pt x="12635" y="13350"/>
                    <a:pt x="12497" y="13399"/>
                    <a:pt x="12359" y="13426"/>
                  </a:cubicBezTo>
                  <a:cubicBezTo>
                    <a:pt x="12312" y="13436"/>
                    <a:pt x="12263" y="13440"/>
                    <a:pt x="12213" y="13440"/>
                  </a:cubicBezTo>
                  <a:cubicBezTo>
                    <a:pt x="12119" y="13440"/>
                    <a:pt x="12024" y="13423"/>
                    <a:pt x="11938" y="13392"/>
                  </a:cubicBezTo>
                  <a:cubicBezTo>
                    <a:pt x="11814" y="13343"/>
                    <a:pt x="11697" y="13247"/>
                    <a:pt x="11649" y="13123"/>
                  </a:cubicBezTo>
                  <a:cubicBezTo>
                    <a:pt x="11642" y="13116"/>
                    <a:pt x="11642" y="13109"/>
                    <a:pt x="11642" y="13102"/>
                  </a:cubicBezTo>
                  <a:lnTo>
                    <a:pt x="11642" y="13102"/>
                  </a:lnTo>
                  <a:cubicBezTo>
                    <a:pt x="11669" y="13116"/>
                    <a:pt x="11697" y="13130"/>
                    <a:pt x="11724" y="13137"/>
                  </a:cubicBezTo>
                  <a:cubicBezTo>
                    <a:pt x="11800" y="13164"/>
                    <a:pt x="11876" y="13178"/>
                    <a:pt x="11952" y="13192"/>
                  </a:cubicBezTo>
                  <a:cubicBezTo>
                    <a:pt x="11970" y="13193"/>
                    <a:pt x="11988" y="13194"/>
                    <a:pt x="12007" y="13194"/>
                  </a:cubicBezTo>
                  <a:cubicBezTo>
                    <a:pt x="12067" y="13194"/>
                    <a:pt x="12129" y="13185"/>
                    <a:pt x="12186" y="13164"/>
                  </a:cubicBezTo>
                  <a:cubicBezTo>
                    <a:pt x="12262" y="13137"/>
                    <a:pt x="12338" y="13081"/>
                    <a:pt x="12380" y="13006"/>
                  </a:cubicBezTo>
                  <a:cubicBezTo>
                    <a:pt x="12414" y="12930"/>
                    <a:pt x="12421" y="12826"/>
                    <a:pt x="12373" y="12750"/>
                  </a:cubicBezTo>
                  <a:cubicBezTo>
                    <a:pt x="12324" y="12674"/>
                    <a:pt x="12235" y="12640"/>
                    <a:pt x="12159" y="12626"/>
                  </a:cubicBezTo>
                  <a:cubicBezTo>
                    <a:pt x="12137" y="12622"/>
                    <a:pt x="12114" y="12621"/>
                    <a:pt x="12091" y="12621"/>
                  </a:cubicBezTo>
                  <a:cubicBezTo>
                    <a:pt x="12036" y="12621"/>
                    <a:pt x="11980" y="12630"/>
                    <a:pt x="11931" y="12640"/>
                  </a:cubicBezTo>
                  <a:cubicBezTo>
                    <a:pt x="11890" y="12647"/>
                    <a:pt x="11862" y="12661"/>
                    <a:pt x="11821" y="12674"/>
                  </a:cubicBezTo>
                  <a:lnTo>
                    <a:pt x="11773" y="12695"/>
                  </a:lnTo>
                  <a:lnTo>
                    <a:pt x="11718" y="12723"/>
                  </a:lnTo>
                  <a:cubicBezTo>
                    <a:pt x="11655" y="12764"/>
                    <a:pt x="11600" y="12833"/>
                    <a:pt x="11573" y="12909"/>
                  </a:cubicBezTo>
                  <a:cubicBezTo>
                    <a:pt x="11573" y="12923"/>
                    <a:pt x="11566" y="12937"/>
                    <a:pt x="11566" y="12950"/>
                  </a:cubicBezTo>
                  <a:cubicBezTo>
                    <a:pt x="11442" y="12888"/>
                    <a:pt x="11324" y="12812"/>
                    <a:pt x="11221" y="12723"/>
                  </a:cubicBezTo>
                  <a:cubicBezTo>
                    <a:pt x="11111" y="12633"/>
                    <a:pt x="11007" y="12537"/>
                    <a:pt x="10918" y="12433"/>
                  </a:cubicBezTo>
                  <a:cubicBezTo>
                    <a:pt x="10821" y="12323"/>
                    <a:pt x="10738" y="12212"/>
                    <a:pt x="10655" y="12088"/>
                  </a:cubicBezTo>
                  <a:cubicBezTo>
                    <a:pt x="10580" y="11971"/>
                    <a:pt x="10504" y="11854"/>
                    <a:pt x="10442" y="11723"/>
                  </a:cubicBezTo>
                  <a:cubicBezTo>
                    <a:pt x="10311" y="11474"/>
                    <a:pt x="10200" y="11206"/>
                    <a:pt x="10111" y="10937"/>
                  </a:cubicBezTo>
                  <a:cubicBezTo>
                    <a:pt x="10097" y="10895"/>
                    <a:pt x="10083" y="10854"/>
                    <a:pt x="10069" y="10812"/>
                  </a:cubicBezTo>
                  <a:cubicBezTo>
                    <a:pt x="10069" y="10799"/>
                    <a:pt x="10069" y="10785"/>
                    <a:pt x="10062" y="10771"/>
                  </a:cubicBezTo>
                  <a:cubicBezTo>
                    <a:pt x="10062" y="10743"/>
                    <a:pt x="10055" y="10716"/>
                    <a:pt x="10055" y="10688"/>
                  </a:cubicBezTo>
                  <a:lnTo>
                    <a:pt x="10055" y="10688"/>
                  </a:lnTo>
                  <a:cubicBezTo>
                    <a:pt x="10269" y="11226"/>
                    <a:pt x="10897" y="12454"/>
                    <a:pt x="12166" y="12481"/>
                  </a:cubicBezTo>
                  <a:cubicBezTo>
                    <a:pt x="12186" y="12482"/>
                    <a:pt x="12206" y="12482"/>
                    <a:pt x="12227" y="12482"/>
                  </a:cubicBezTo>
                  <a:cubicBezTo>
                    <a:pt x="12721" y="12482"/>
                    <a:pt x="13109" y="12321"/>
                    <a:pt x="13400" y="12102"/>
                  </a:cubicBezTo>
                  <a:cubicBezTo>
                    <a:pt x="13563" y="12453"/>
                    <a:pt x="13811" y="12775"/>
                    <a:pt x="14159" y="12775"/>
                  </a:cubicBezTo>
                  <a:cubicBezTo>
                    <a:pt x="14195" y="12775"/>
                    <a:pt x="14232" y="12771"/>
                    <a:pt x="14269" y="12764"/>
                  </a:cubicBezTo>
                  <a:cubicBezTo>
                    <a:pt x="13918" y="12330"/>
                    <a:pt x="13718" y="11806"/>
                    <a:pt x="13883" y="11233"/>
                  </a:cubicBezTo>
                  <a:cubicBezTo>
                    <a:pt x="13145" y="11199"/>
                    <a:pt x="12373" y="11074"/>
                    <a:pt x="11780" y="10668"/>
                  </a:cubicBezTo>
                  <a:cubicBezTo>
                    <a:pt x="11049" y="10164"/>
                    <a:pt x="10876" y="9364"/>
                    <a:pt x="11000" y="8537"/>
                  </a:cubicBezTo>
                  <a:cubicBezTo>
                    <a:pt x="9904" y="7971"/>
                    <a:pt x="9090" y="6730"/>
                    <a:pt x="8704" y="5640"/>
                  </a:cubicBezTo>
                  <a:cubicBezTo>
                    <a:pt x="8462" y="4971"/>
                    <a:pt x="8317" y="4233"/>
                    <a:pt x="8421" y="3523"/>
                  </a:cubicBezTo>
                  <a:lnTo>
                    <a:pt x="8421" y="3523"/>
                  </a:lnTo>
                  <a:cubicBezTo>
                    <a:pt x="7166" y="4199"/>
                    <a:pt x="6124" y="5233"/>
                    <a:pt x="5566" y="6536"/>
                  </a:cubicBezTo>
                  <a:cubicBezTo>
                    <a:pt x="5579" y="6461"/>
                    <a:pt x="5600" y="6392"/>
                    <a:pt x="5621" y="6309"/>
                  </a:cubicBezTo>
                  <a:cubicBezTo>
                    <a:pt x="5655" y="6199"/>
                    <a:pt x="5697" y="6074"/>
                    <a:pt x="5731" y="5950"/>
                  </a:cubicBezTo>
                  <a:cubicBezTo>
                    <a:pt x="5779" y="5833"/>
                    <a:pt x="5821" y="5702"/>
                    <a:pt x="5876" y="5578"/>
                  </a:cubicBezTo>
                  <a:cubicBezTo>
                    <a:pt x="5897" y="5516"/>
                    <a:pt x="5924" y="5454"/>
                    <a:pt x="5952" y="5385"/>
                  </a:cubicBezTo>
                  <a:cubicBezTo>
                    <a:pt x="5979" y="5323"/>
                    <a:pt x="6014" y="5261"/>
                    <a:pt x="6042" y="5199"/>
                  </a:cubicBezTo>
                  <a:cubicBezTo>
                    <a:pt x="6069" y="5136"/>
                    <a:pt x="6097" y="5074"/>
                    <a:pt x="6131" y="5012"/>
                  </a:cubicBezTo>
                  <a:cubicBezTo>
                    <a:pt x="6166" y="4950"/>
                    <a:pt x="6200" y="4895"/>
                    <a:pt x="6228" y="4833"/>
                  </a:cubicBezTo>
                  <a:cubicBezTo>
                    <a:pt x="6290" y="4716"/>
                    <a:pt x="6366" y="4599"/>
                    <a:pt x="6435" y="4488"/>
                  </a:cubicBezTo>
                  <a:cubicBezTo>
                    <a:pt x="6504" y="4378"/>
                    <a:pt x="6586" y="4281"/>
                    <a:pt x="6655" y="4185"/>
                  </a:cubicBezTo>
                  <a:cubicBezTo>
                    <a:pt x="6690" y="4136"/>
                    <a:pt x="6724" y="4088"/>
                    <a:pt x="6759" y="4047"/>
                  </a:cubicBezTo>
                  <a:cubicBezTo>
                    <a:pt x="6793" y="4005"/>
                    <a:pt x="6828" y="3964"/>
                    <a:pt x="6862" y="3923"/>
                  </a:cubicBezTo>
                  <a:cubicBezTo>
                    <a:pt x="6931" y="3840"/>
                    <a:pt x="6993" y="3764"/>
                    <a:pt x="7048" y="3702"/>
                  </a:cubicBezTo>
                  <a:cubicBezTo>
                    <a:pt x="7111" y="3640"/>
                    <a:pt x="7159" y="3592"/>
                    <a:pt x="7207" y="3543"/>
                  </a:cubicBezTo>
                  <a:cubicBezTo>
                    <a:pt x="7290" y="3454"/>
                    <a:pt x="7338" y="3399"/>
                    <a:pt x="7338" y="3398"/>
                  </a:cubicBezTo>
                  <a:lnTo>
                    <a:pt x="7338" y="3398"/>
                  </a:lnTo>
                  <a:cubicBezTo>
                    <a:pt x="7338" y="3399"/>
                    <a:pt x="7276" y="3440"/>
                    <a:pt x="7180" y="3509"/>
                  </a:cubicBezTo>
                  <a:cubicBezTo>
                    <a:pt x="7124" y="3543"/>
                    <a:pt x="7062" y="3592"/>
                    <a:pt x="6993" y="3640"/>
                  </a:cubicBezTo>
                  <a:cubicBezTo>
                    <a:pt x="6924" y="3688"/>
                    <a:pt x="6848" y="3757"/>
                    <a:pt x="6773" y="3833"/>
                  </a:cubicBezTo>
                  <a:cubicBezTo>
                    <a:pt x="6731" y="3867"/>
                    <a:pt x="6690" y="3902"/>
                    <a:pt x="6648" y="3943"/>
                  </a:cubicBezTo>
                  <a:cubicBezTo>
                    <a:pt x="6607" y="3985"/>
                    <a:pt x="6566" y="4033"/>
                    <a:pt x="6524" y="4074"/>
                  </a:cubicBezTo>
                  <a:cubicBezTo>
                    <a:pt x="6442" y="4171"/>
                    <a:pt x="6352" y="4261"/>
                    <a:pt x="6276" y="4378"/>
                  </a:cubicBezTo>
                  <a:cubicBezTo>
                    <a:pt x="6200" y="4488"/>
                    <a:pt x="6111" y="4599"/>
                    <a:pt x="6042" y="4723"/>
                  </a:cubicBezTo>
                  <a:cubicBezTo>
                    <a:pt x="6007" y="4785"/>
                    <a:pt x="5973" y="4847"/>
                    <a:pt x="5938" y="4909"/>
                  </a:cubicBezTo>
                  <a:cubicBezTo>
                    <a:pt x="5897" y="4971"/>
                    <a:pt x="5869" y="5033"/>
                    <a:pt x="5842" y="5102"/>
                  </a:cubicBezTo>
                  <a:cubicBezTo>
                    <a:pt x="5807" y="5164"/>
                    <a:pt x="5773" y="5233"/>
                    <a:pt x="5752" y="5295"/>
                  </a:cubicBezTo>
                  <a:cubicBezTo>
                    <a:pt x="5724" y="5364"/>
                    <a:pt x="5697" y="5433"/>
                    <a:pt x="5669" y="5495"/>
                  </a:cubicBezTo>
                  <a:cubicBezTo>
                    <a:pt x="5642" y="5564"/>
                    <a:pt x="5621" y="5633"/>
                    <a:pt x="5600" y="5695"/>
                  </a:cubicBezTo>
                  <a:cubicBezTo>
                    <a:pt x="5586" y="5764"/>
                    <a:pt x="5566" y="5826"/>
                    <a:pt x="5545" y="5895"/>
                  </a:cubicBezTo>
                  <a:cubicBezTo>
                    <a:pt x="5511" y="6026"/>
                    <a:pt x="5483" y="6150"/>
                    <a:pt x="5462" y="6274"/>
                  </a:cubicBezTo>
                  <a:cubicBezTo>
                    <a:pt x="5442" y="6392"/>
                    <a:pt x="5421" y="6509"/>
                    <a:pt x="5414" y="6619"/>
                  </a:cubicBezTo>
                  <a:cubicBezTo>
                    <a:pt x="5400" y="6723"/>
                    <a:pt x="5400" y="6819"/>
                    <a:pt x="5393" y="6909"/>
                  </a:cubicBezTo>
                  <a:cubicBezTo>
                    <a:pt x="5393" y="6936"/>
                    <a:pt x="5393" y="6964"/>
                    <a:pt x="5393" y="6992"/>
                  </a:cubicBezTo>
                  <a:cubicBezTo>
                    <a:pt x="5366" y="7081"/>
                    <a:pt x="5338" y="7171"/>
                    <a:pt x="5311" y="7261"/>
                  </a:cubicBezTo>
                  <a:cubicBezTo>
                    <a:pt x="5311" y="7240"/>
                    <a:pt x="5311" y="7226"/>
                    <a:pt x="5311" y="7212"/>
                  </a:cubicBezTo>
                  <a:cubicBezTo>
                    <a:pt x="5311" y="7033"/>
                    <a:pt x="5317" y="6854"/>
                    <a:pt x="5324" y="6674"/>
                  </a:cubicBezTo>
                  <a:cubicBezTo>
                    <a:pt x="5324" y="6585"/>
                    <a:pt x="5338" y="6495"/>
                    <a:pt x="5338" y="6405"/>
                  </a:cubicBezTo>
                  <a:cubicBezTo>
                    <a:pt x="5345" y="6316"/>
                    <a:pt x="5352" y="6226"/>
                    <a:pt x="5366" y="6136"/>
                  </a:cubicBezTo>
                  <a:cubicBezTo>
                    <a:pt x="5386" y="5957"/>
                    <a:pt x="5414" y="5785"/>
                    <a:pt x="5442" y="5605"/>
                  </a:cubicBezTo>
                  <a:lnTo>
                    <a:pt x="5497" y="5343"/>
                  </a:lnTo>
                  <a:lnTo>
                    <a:pt x="5559" y="5088"/>
                  </a:lnTo>
                  <a:cubicBezTo>
                    <a:pt x="5579" y="4999"/>
                    <a:pt x="5614" y="4916"/>
                    <a:pt x="5635" y="4826"/>
                  </a:cubicBezTo>
                  <a:cubicBezTo>
                    <a:pt x="5662" y="4743"/>
                    <a:pt x="5690" y="4661"/>
                    <a:pt x="5724" y="4578"/>
                  </a:cubicBezTo>
                  <a:cubicBezTo>
                    <a:pt x="5779" y="4412"/>
                    <a:pt x="5855" y="4247"/>
                    <a:pt x="5931" y="4088"/>
                  </a:cubicBezTo>
                  <a:lnTo>
                    <a:pt x="6055" y="3854"/>
                  </a:lnTo>
                  <a:cubicBezTo>
                    <a:pt x="6104" y="3778"/>
                    <a:pt x="6152" y="3702"/>
                    <a:pt x="6200" y="3626"/>
                  </a:cubicBezTo>
                  <a:cubicBezTo>
                    <a:pt x="6242" y="3550"/>
                    <a:pt x="6297" y="3481"/>
                    <a:pt x="6352" y="3405"/>
                  </a:cubicBezTo>
                  <a:cubicBezTo>
                    <a:pt x="6400" y="3336"/>
                    <a:pt x="6455" y="3267"/>
                    <a:pt x="6511" y="3198"/>
                  </a:cubicBezTo>
                  <a:cubicBezTo>
                    <a:pt x="6573" y="3136"/>
                    <a:pt x="6628" y="3067"/>
                    <a:pt x="6690" y="2998"/>
                  </a:cubicBezTo>
                  <a:lnTo>
                    <a:pt x="6876" y="2819"/>
                  </a:lnTo>
                  <a:cubicBezTo>
                    <a:pt x="6938" y="2750"/>
                    <a:pt x="7014" y="2702"/>
                    <a:pt x="7083" y="2647"/>
                  </a:cubicBezTo>
                  <a:cubicBezTo>
                    <a:pt x="7152" y="2585"/>
                    <a:pt x="7214" y="2530"/>
                    <a:pt x="7290" y="2481"/>
                  </a:cubicBezTo>
                  <a:lnTo>
                    <a:pt x="7511" y="2330"/>
                  </a:lnTo>
                  <a:lnTo>
                    <a:pt x="7676" y="2240"/>
                  </a:lnTo>
                  <a:cubicBezTo>
                    <a:pt x="7683" y="2281"/>
                    <a:pt x="7683" y="2323"/>
                    <a:pt x="7697" y="2364"/>
                  </a:cubicBezTo>
                  <a:cubicBezTo>
                    <a:pt x="7717" y="2467"/>
                    <a:pt x="7773" y="2571"/>
                    <a:pt x="7842" y="2654"/>
                  </a:cubicBezTo>
                  <a:cubicBezTo>
                    <a:pt x="7917" y="2730"/>
                    <a:pt x="8014" y="2792"/>
                    <a:pt x="8111" y="2826"/>
                  </a:cubicBezTo>
                  <a:cubicBezTo>
                    <a:pt x="8216" y="2863"/>
                    <a:pt x="8325" y="2878"/>
                    <a:pt x="8433" y="2878"/>
                  </a:cubicBezTo>
                  <a:cubicBezTo>
                    <a:pt x="8487" y="2878"/>
                    <a:pt x="8540" y="2874"/>
                    <a:pt x="8593" y="2867"/>
                  </a:cubicBezTo>
                  <a:cubicBezTo>
                    <a:pt x="8621" y="2805"/>
                    <a:pt x="8648" y="2750"/>
                    <a:pt x="8676" y="2688"/>
                  </a:cubicBezTo>
                  <a:lnTo>
                    <a:pt x="8676" y="2688"/>
                  </a:lnTo>
                  <a:cubicBezTo>
                    <a:pt x="8590" y="2709"/>
                    <a:pt x="8502" y="2721"/>
                    <a:pt x="8416" y="2721"/>
                  </a:cubicBezTo>
                  <a:cubicBezTo>
                    <a:pt x="8330" y="2721"/>
                    <a:pt x="8245" y="2709"/>
                    <a:pt x="8166" y="2681"/>
                  </a:cubicBezTo>
                  <a:cubicBezTo>
                    <a:pt x="8000" y="2626"/>
                    <a:pt x="7876" y="2502"/>
                    <a:pt x="7835" y="2330"/>
                  </a:cubicBezTo>
                  <a:cubicBezTo>
                    <a:pt x="7821" y="2274"/>
                    <a:pt x="7821" y="2219"/>
                    <a:pt x="7821" y="2157"/>
                  </a:cubicBezTo>
                  <a:lnTo>
                    <a:pt x="7862" y="2136"/>
                  </a:lnTo>
                  <a:lnTo>
                    <a:pt x="7986" y="2081"/>
                  </a:lnTo>
                  <a:lnTo>
                    <a:pt x="8221" y="1971"/>
                  </a:lnTo>
                  <a:cubicBezTo>
                    <a:pt x="8393" y="1923"/>
                    <a:pt x="8580" y="1895"/>
                    <a:pt x="8759" y="1895"/>
                  </a:cubicBezTo>
                  <a:cubicBezTo>
                    <a:pt x="8772" y="1894"/>
                    <a:pt x="8785" y="1894"/>
                    <a:pt x="8798" y="1894"/>
                  </a:cubicBezTo>
                  <a:cubicBezTo>
                    <a:pt x="8943" y="1894"/>
                    <a:pt x="9084" y="1930"/>
                    <a:pt x="9173" y="2012"/>
                  </a:cubicBezTo>
                  <a:cubicBezTo>
                    <a:pt x="9214" y="1971"/>
                    <a:pt x="9262" y="1930"/>
                    <a:pt x="9311" y="1888"/>
                  </a:cubicBezTo>
                  <a:cubicBezTo>
                    <a:pt x="9242" y="1819"/>
                    <a:pt x="9152" y="1771"/>
                    <a:pt x="9069" y="1743"/>
                  </a:cubicBezTo>
                  <a:cubicBezTo>
                    <a:pt x="8966" y="1709"/>
                    <a:pt x="8862" y="1702"/>
                    <a:pt x="8759" y="1702"/>
                  </a:cubicBezTo>
                  <a:cubicBezTo>
                    <a:pt x="8552" y="1702"/>
                    <a:pt x="8359" y="1736"/>
                    <a:pt x="8159" y="1785"/>
                  </a:cubicBezTo>
                  <a:lnTo>
                    <a:pt x="8152" y="1792"/>
                  </a:lnTo>
                  <a:lnTo>
                    <a:pt x="7897" y="1902"/>
                  </a:lnTo>
                  <a:lnTo>
                    <a:pt x="7835" y="1930"/>
                  </a:lnTo>
                  <a:cubicBezTo>
                    <a:pt x="7848" y="1888"/>
                    <a:pt x="7855" y="1840"/>
                    <a:pt x="7869" y="1798"/>
                  </a:cubicBezTo>
                  <a:cubicBezTo>
                    <a:pt x="7876" y="1757"/>
                    <a:pt x="7890" y="1709"/>
                    <a:pt x="7911" y="1667"/>
                  </a:cubicBezTo>
                  <a:lnTo>
                    <a:pt x="7931" y="1598"/>
                  </a:lnTo>
                  <a:lnTo>
                    <a:pt x="7938" y="1571"/>
                  </a:lnTo>
                  <a:lnTo>
                    <a:pt x="7952" y="1536"/>
                  </a:lnTo>
                  <a:lnTo>
                    <a:pt x="8076" y="1274"/>
                  </a:lnTo>
                  <a:cubicBezTo>
                    <a:pt x="8117" y="1192"/>
                    <a:pt x="8173" y="1116"/>
                    <a:pt x="8214" y="1040"/>
                  </a:cubicBezTo>
                  <a:cubicBezTo>
                    <a:pt x="8242" y="998"/>
                    <a:pt x="8269" y="964"/>
                    <a:pt x="8297" y="923"/>
                  </a:cubicBezTo>
                  <a:lnTo>
                    <a:pt x="8386" y="819"/>
                  </a:lnTo>
                  <a:cubicBezTo>
                    <a:pt x="8442" y="743"/>
                    <a:pt x="8517" y="688"/>
                    <a:pt x="8586" y="619"/>
                  </a:cubicBezTo>
                  <a:cubicBezTo>
                    <a:pt x="8648" y="550"/>
                    <a:pt x="8731" y="502"/>
                    <a:pt x="8807" y="447"/>
                  </a:cubicBezTo>
                  <a:cubicBezTo>
                    <a:pt x="8876" y="385"/>
                    <a:pt x="8966" y="350"/>
                    <a:pt x="9049" y="309"/>
                  </a:cubicBezTo>
                  <a:cubicBezTo>
                    <a:pt x="9131" y="261"/>
                    <a:pt x="9221" y="233"/>
                    <a:pt x="9304" y="198"/>
                  </a:cubicBezTo>
                  <a:cubicBezTo>
                    <a:pt x="9393" y="164"/>
                    <a:pt x="9490" y="143"/>
                    <a:pt x="9580" y="123"/>
                  </a:cubicBezTo>
                  <a:cubicBezTo>
                    <a:pt x="9669" y="95"/>
                    <a:pt x="9766" y="88"/>
                    <a:pt x="9855" y="81"/>
                  </a:cubicBezTo>
                  <a:cubicBezTo>
                    <a:pt x="9952" y="67"/>
                    <a:pt x="10049" y="67"/>
                    <a:pt x="10138" y="67"/>
                  </a:cubicBezTo>
                  <a:cubicBezTo>
                    <a:pt x="10157" y="66"/>
                    <a:pt x="10175" y="66"/>
                    <a:pt x="10193" y="66"/>
                  </a:cubicBezTo>
                  <a:cubicBezTo>
                    <a:pt x="10271" y="66"/>
                    <a:pt x="10348" y="76"/>
                    <a:pt x="10421" y="81"/>
                  </a:cubicBezTo>
                  <a:cubicBezTo>
                    <a:pt x="10469" y="88"/>
                    <a:pt x="10517" y="95"/>
                    <a:pt x="10566" y="102"/>
                  </a:cubicBezTo>
                  <a:lnTo>
                    <a:pt x="10704" y="129"/>
                  </a:lnTo>
                  <a:lnTo>
                    <a:pt x="10842" y="157"/>
                  </a:lnTo>
                  <a:cubicBezTo>
                    <a:pt x="10890" y="171"/>
                    <a:pt x="10938" y="185"/>
                    <a:pt x="10980" y="198"/>
                  </a:cubicBezTo>
                  <a:cubicBezTo>
                    <a:pt x="11069" y="226"/>
                    <a:pt x="11166" y="254"/>
                    <a:pt x="11249" y="288"/>
                  </a:cubicBezTo>
                  <a:cubicBezTo>
                    <a:pt x="11338" y="329"/>
                    <a:pt x="11428" y="357"/>
                    <a:pt x="11511" y="405"/>
                  </a:cubicBezTo>
                  <a:cubicBezTo>
                    <a:pt x="11600" y="447"/>
                    <a:pt x="11683" y="488"/>
                    <a:pt x="11766" y="536"/>
                  </a:cubicBezTo>
                  <a:lnTo>
                    <a:pt x="12007" y="688"/>
                  </a:lnTo>
                  <a:lnTo>
                    <a:pt x="12007" y="688"/>
                  </a:lnTo>
                  <a:lnTo>
                    <a:pt x="11773" y="529"/>
                  </a:lnTo>
                  <a:cubicBezTo>
                    <a:pt x="11690" y="474"/>
                    <a:pt x="11607" y="433"/>
                    <a:pt x="11524" y="385"/>
                  </a:cubicBezTo>
                  <a:cubicBezTo>
                    <a:pt x="11442" y="336"/>
                    <a:pt x="11352" y="302"/>
                    <a:pt x="11262" y="261"/>
                  </a:cubicBezTo>
                  <a:cubicBezTo>
                    <a:pt x="11180" y="219"/>
                    <a:pt x="11083" y="192"/>
                    <a:pt x="10993" y="157"/>
                  </a:cubicBezTo>
                  <a:cubicBezTo>
                    <a:pt x="10945" y="143"/>
                    <a:pt x="10904" y="129"/>
                    <a:pt x="10855" y="116"/>
                  </a:cubicBezTo>
                  <a:lnTo>
                    <a:pt x="10718" y="81"/>
                  </a:lnTo>
                  <a:lnTo>
                    <a:pt x="10573" y="47"/>
                  </a:lnTo>
                  <a:cubicBezTo>
                    <a:pt x="10524" y="40"/>
                    <a:pt x="10476" y="33"/>
                    <a:pt x="10428" y="26"/>
                  </a:cubicBezTo>
                  <a:cubicBezTo>
                    <a:pt x="10355" y="15"/>
                    <a:pt x="10277" y="4"/>
                    <a:pt x="10198" y="4"/>
                  </a:cubicBezTo>
                  <a:cubicBezTo>
                    <a:pt x="10181" y="4"/>
                    <a:pt x="10163" y="4"/>
                    <a:pt x="10145" y="5"/>
                  </a:cubicBezTo>
                  <a:cubicBezTo>
                    <a:pt x="10097" y="2"/>
                    <a:pt x="10047" y="0"/>
                    <a:pt x="99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7673372" y="1743852"/>
              <a:ext cx="67205" cy="81573"/>
            </a:xfrm>
            <a:custGeom>
              <a:avLst/>
              <a:gdLst/>
              <a:ahLst/>
              <a:cxnLst/>
              <a:rect l="l" t="t" r="r" b="b"/>
              <a:pathLst>
                <a:path w="711" h="863" extrusionOk="0">
                  <a:moveTo>
                    <a:pt x="649" y="1"/>
                  </a:moveTo>
                  <a:cubicBezTo>
                    <a:pt x="600" y="42"/>
                    <a:pt x="552" y="83"/>
                    <a:pt x="511" y="132"/>
                  </a:cubicBezTo>
                  <a:cubicBezTo>
                    <a:pt x="525" y="173"/>
                    <a:pt x="531" y="228"/>
                    <a:pt x="531" y="277"/>
                  </a:cubicBezTo>
                  <a:cubicBezTo>
                    <a:pt x="525" y="332"/>
                    <a:pt x="483" y="408"/>
                    <a:pt x="428" y="470"/>
                  </a:cubicBezTo>
                  <a:cubicBezTo>
                    <a:pt x="338" y="552"/>
                    <a:pt x="221" y="614"/>
                    <a:pt x="97" y="663"/>
                  </a:cubicBezTo>
                  <a:cubicBezTo>
                    <a:pt x="62" y="725"/>
                    <a:pt x="28" y="794"/>
                    <a:pt x="0" y="863"/>
                  </a:cubicBezTo>
                  <a:cubicBezTo>
                    <a:pt x="193" y="814"/>
                    <a:pt x="387" y="739"/>
                    <a:pt x="545" y="587"/>
                  </a:cubicBezTo>
                  <a:cubicBezTo>
                    <a:pt x="621" y="511"/>
                    <a:pt x="697" y="421"/>
                    <a:pt x="711" y="283"/>
                  </a:cubicBezTo>
                  <a:cubicBezTo>
                    <a:pt x="711" y="194"/>
                    <a:pt x="697" y="90"/>
                    <a:pt x="649" y="1"/>
                  </a:cubicBezTo>
                  <a:close/>
                </a:path>
              </a:pathLst>
            </a:custGeom>
            <a:solidFill>
              <a:srgbClr val="1313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7713733" y="2818840"/>
              <a:ext cx="295477" cy="130441"/>
            </a:xfrm>
            <a:custGeom>
              <a:avLst/>
              <a:gdLst/>
              <a:ahLst/>
              <a:cxnLst/>
              <a:rect l="l" t="t" r="r" b="b"/>
              <a:pathLst>
                <a:path w="3126" h="1380" extrusionOk="0">
                  <a:moveTo>
                    <a:pt x="1587" y="0"/>
                  </a:moveTo>
                  <a:cubicBezTo>
                    <a:pt x="1518" y="7"/>
                    <a:pt x="1449" y="0"/>
                    <a:pt x="1380" y="14"/>
                  </a:cubicBezTo>
                  <a:cubicBezTo>
                    <a:pt x="1242" y="28"/>
                    <a:pt x="1111" y="69"/>
                    <a:pt x="987" y="118"/>
                  </a:cubicBezTo>
                  <a:cubicBezTo>
                    <a:pt x="863" y="173"/>
                    <a:pt x="746" y="235"/>
                    <a:pt x="649" y="311"/>
                  </a:cubicBezTo>
                  <a:cubicBezTo>
                    <a:pt x="449" y="462"/>
                    <a:pt x="304" y="635"/>
                    <a:pt x="208" y="800"/>
                  </a:cubicBezTo>
                  <a:cubicBezTo>
                    <a:pt x="111" y="959"/>
                    <a:pt x="56" y="1111"/>
                    <a:pt x="29" y="1214"/>
                  </a:cubicBezTo>
                  <a:cubicBezTo>
                    <a:pt x="1" y="1318"/>
                    <a:pt x="1" y="1380"/>
                    <a:pt x="1" y="1380"/>
                  </a:cubicBezTo>
                  <a:cubicBezTo>
                    <a:pt x="1" y="1380"/>
                    <a:pt x="49" y="1345"/>
                    <a:pt x="125" y="1276"/>
                  </a:cubicBezTo>
                  <a:cubicBezTo>
                    <a:pt x="208" y="1207"/>
                    <a:pt x="318" y="1118"/>
                    <a:pt x="456" y="1021"/>
                  </a:cubicBezTo>
                  <a:cubicBezTo>
                    <a:pt x="525" y="973"/>
                    <a:pt x="594" y="924"/>
                    <a:pt x="670" y="876"/>
                  </a:cubicBezTo>
                  <a:cubicBezTo>
                    <a:pt x="753" y="828"/>
                    <a:pt x="835" y="786"/>
                    <a:pt x="918" y="745"/>
                  </a:cubicBezTo>
                  <a:cubicBezTo>
                    <a:pt x="1001" y="704"/>
                    <a:pt x="1091" y="676"/>
                    <a:pt x="1180" y="649"/>
                  </a:cubicBezTo>
                  <a:cubicBezTo>
                    <a:pt x="1270" y="621"/>
                    <a:pt x="1360" y="593"/>
                    <a:pt x="1456" y="586"/>
                  </a:cubicBezTo>
                  <a:cubicBezTo>
                    <a:pt x="1504" y="580"/>
                    <a:pt x="1553" y="580"/>
                    <a:pt x="1594" y="573"/>
                  </a:cubicBezTo>
                  <a:lnTo>
                    <a:pt x="1739" y="573"/>
                  </a:lnTo>
                  <a:cubicBezTo>
                    <a:pt x="1835" y="580"/>
                    <a:pt x="1932" y="586"/>
                    <a:pt x="2029" y="600"/>
                  </a:cubicBezTo>
                  <a:cubicBezTo>
                    <a:pt x="2118" y="614"/>
                    <a:pt x="2215" y="635"/>
                    <a:pt x="2304" y="649"/>
                  </a:cubicBezTo>
                  <a:cubicBezTo>
                    <a:pt x="2394" y="676"/>
                    <a:pt x="2484" y="690"/>
                    <a:pt x="2560" y="718"/>
                  </a:cubicBezTo>
                  <a:cubicBezTo>
                    <a:pt x="2642" y="738"/>
                    <a:pt x="2718" y="759"/>
                    <a:pt x="2787" y="780"/>
                  </a:cubicBezTo>
                  <a:cubicBezTo>
                    <a:pt x="2856" y="800"/>
                    <a:pt x="2918" y="821"/>
                    <a:pt x="2967" y="835"/>
                  </a:cubicBezTo>
                  <a:cubicBezTo>
                    <a:pt x="3063" y="869"/>
                    <a:pt x="3125" y="876"/>
                    <a:pt x="3125" y="876"/>
                  </a:cubicBezTo>
                  <a:cubicBezTo>
                    <a:pt x="3125" y="876"/>
                    <a:pt x="3098" y="828"/>
                    <a:pt x="3029" y="738"/>
                  </a:cubicBezTo>
                  <a:cubicBezTo>
                    <a:pt x="3001" y="697"/>
                    <a:pt x="2960" y="649"/>
                    <a:pt x="2904" y="593"/>
                  </a:cubicBezTo>
                  <a:cubicBezTo>
                    <a:pt x="2877" y="566"/>
                    <a:pt x="2849" y="538"/>
                    <a:pt x="2822" y="511"/>
                  </a:cubicBezTo>
                  <a:cubicBezTo>
                    <a:pt x="2787" y="476"/>
                    <a:pt x="2753" y="449"/>
                    <a:pt x="2718" y="421"/>
                  </a:cubicBezTo>
                  <a:cubicBezTo>
                    <a:pt x="2649" y="359"/>
                    <a:pt x="2567" y="304"/>
                    <a:pt x="2470" y="249"/>
                  </a:cubicBezTo>
                  <a:cubicBezTo>
                    <a:pt x="2373" y="193"/>
                    <a:pt x="2270" y="138"/>
                    <a:pt x="2160" y="104"/>
                  </a:cubicBezTo>
                  <a:cubicBezTo>
                    <a:pt x="2042" y="62"/>
                    <a:pt x="1918" y="28"/>
                    <a:pt x="1787" y="14"/>
                  </a:cubicBezTo>
                  <a:cubicBezTo>
                    <a:pt x="1718" y="7"/>
                    <a:pt x="1649" y="0"/>
                    <a:pt x="15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8121874" y="2782638"/>
              <a:ext cx="241316" cy="130157"/>
            </a:xfrm>
            <a:custGeom>
              <a:avLst/>
              <a:gdLst/>
              <a:ahLst/>
              <a:cxnLst/>
              <a:rect l="l" t="t" r="r" b="b"/>
              <a:pathLst>
                <a:path w="2553" h="1377" extrusionOk="0">
                  <a:moveTo>
                    <a:pt x="1314" y="0"/>
                  </a:moveTo>
                  <a:cubicBezTo>
                    <a:pt x="1231" y="0"/>
                    <a:pt x="1145" y="6"/>
                    <a:pt x="1062" y="25"/>
                  </a:cubicBezTo>
                  <a:cubicBezTo>
                    <a:pt x="938" y="52"/>
                    <a:pt x="814" y="94"/>
                    <a:pt x="711" y="156"/>
                  </a:cubicBezTo>
                  <a:cubicBezTo>
                    <a:pt x="600" y="218"/>
                    <a:pt x="511" y="287"/>
                    <a:pt x="435" y="369"/>
                  </a:cubicBezTo>
                  <a:cubicBezTo>
                    <a:pt x="276" y="521"/>
                    <a:pt x="180" y="694"/>
                    <a:pt x="111" y="845"/>
                  </a:cubicBezTo>
                  <a:cubicBezTo>
                    <a:pt x="49" y="997"/>
                    <a:pt x="21" y="1135"/>
                    <a:pt x="14" y="1232"/>
                  </a:cubicBezTo>
                  <a:cubicBezTo>
                    <a:pt x="0" y="1321"/>
                    <a:pt x="7" y="1376"/>
                    <a:pt x="7" y="1376"/>
                  </a:cubicBezTo>
                  <a:cubicBezTo>
                    <a:pt x="7" y="1376"/>
                    <a:pt x="49" y="1342"/>
                    <a:pt x="118" y="1280"/>
                  </a:cubicBezTo>
                  <a:cubicBezTo>
                    <a:pt x="180" y="1218"/>
                    <a:pt x="276" y="1128"/>
                    <a:pt x="386" y="1038"/>
                  </a:cubicBezTo>
                  <a:cubicBezTo>
                    <a:pt x="497" y="949"/>
                    <a:pt x="621" y="845"/>
                    <a:pt x="759" y="763"/>
                  </a:cubicBezTo>
                  <a:cubicBezTo>
                    <a:pt x="793" y="742"/>
                    <a:pt x="828" y="721"/>
                    <a:pt x="862" y="701"/>
                  </a:cubicBezTo>
                  <a:cubicBezTo>
                    <a:pt x="897" y="687"/>
                    <a:pt x="931" y="666"/>
                    <a:pt x="966" y="652"/>
                  </a:cubicBezTo>
                  <a:cubicBezTo>
                    <a:pt x="1035" y="625"/>
                    <a:pt x="1104" y="604"/>
                    <a:pt x="1173" y="590"/>
                  </a:cubicBezTo>
                  <a:cubicBezTo>
                    <a:pt x="1249" y="569"/>
                    <a:pt x="1324" y="569"/>
                    <a:pt x="1393" y="569"/>
                  </a:cubicBezTo>
                  <a:cubicBezTo>
                    <a:pt x="1435" y="569"/>
                    <a:pt x="1469" y="569"/>
                    <a:pt x="1511" y="576"/>
                  </a:cubicBezTo>
                  <a:cubicBezTo>
                    <a:pt x="1545" y="576"/>
                    <a:pt x="1587" y="583"/>
                    <a:pt x="1621" y="590"/>
                  </a:cubicBezTo>
                  <a:cubicBezTo>
                    <a:pt x="1697" y="604"/>
                    <a:pt x="1780" y="625"/>
                    <a:pt x="1849" y="638"/>
                  </a:cubicBezTo>
                  <a:cubicBezTo>
                    <a:pt x="1924" y="666"/>
                    <a:pt x="2000" y="687"/>
                    <a:pt x="2069" y="707"/>
                  </a:cubicBezTo>
                  <a:cubicBezTo>
                    <a:pt x="2138" y="728"/>
                    <a:pt x="2200" y="756"/>
                    <a:pt x="2255" y="776"/>
                  </a:cubicBezTo>
                  <a:cubicBezTo>
                    <a:pt x="2318" y="797"/>
                    <a:pt x="2373" y="811"/>
                    <a:pt x="2414" y="832"/>
                  </a:cubicBezTo>
                  <a:cubicBezTo>
                    <a:pt x="2497" y="866"/>
                    <a:pt x="2552" y="880"/>
                    <a:pt x="2552" y="880"/>
                  </a:cubicBezTo>
                  <a:cubicBezTo>
                    <a:pt x="2552" y="880"/>
                    <a:pt x="2531" y="825"/>
                    <a:pt x="2483" y="742"/>
                  </a:cubicBezTo>
                  <a:cubicBezTo>
                    <a:pt x="2462" y="701"/>
                    <a:pt x="2435" y="652"/>
                    <a:pt x="2393" y="597"/>
                  </a:cubicBezTo>
                  <a:cubicBezTo>
                    <a:pt x="2359" y="542"/>
                    <a:pt x="2311" y="487"/>
                    <a:pt x="2249" y="432"/>
                  </a:cubicBezTo>
                  <a:cubicBezTo>
                    <a:pt x="2193" y="369"/>
                    <a:pt x="2124" y="307"/>
                    <a:pt x="2049" y="252"/>
                  </a:cubicBezTo>
                  <a:cubicBezTo>
                    <a:pt x="1966" y="197"/>
                    <a:pt x="1876" y="142"/>
                    <a:pt x="1773" y="101"/>
                  </a:cubicBezTo>
                  <a:cubicBezTo>
                    <a:pt x="1676" y="52"/>
                    <a:pt x="1559" y="25"/>
                    <a:pt x="1435" y="4"/>
                  </a:cubicBezTo>
                  <a:cubicBezTo>
                    <a:pt x="1396" y="2"/>
                    <a:pt x="1355" y="0"/>
                    <a:pt x="13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7762033" y="2986236"/>
              <a:ext cx="61345" cy="109173"/>
            </a:xfrm>
            <a:custGeom>
              <a:avLst/>
              <a:gdLst/>
              <a:ahLst/>
              <a:cxnLst/>
              <a:rect l="l" t="t" r="r" b="b"/>
              <a:pathLst>
                <a:path w="649" h="1155" extrusionOk="0">
                  <a:moveTo>
                    <a:pt x="275" y="0"/>
                  </a:moveTo>
                  <a:cubicBezTo>
                    <a:pt x="268" y="0"/>
                    <a:pt x="262" y="1"/>
                    <a:pt x="255" y="2"/>
                  </a:cubicBezTo>
                  <a:cubicBezTo>
                    <a:pt x="97" y="22"/>
                    <a:pt x="0" y="291"/>
                    <a:pt x="42" y="616"/>
                  </a:cubicBezTo>
                  <a:cubicBezTo>
                    <a:pt x="81" y="920"/>
                    <a:pt x="223" y="1155"/>
                    <a:pt x="374" y="1155"/>
                  </a:cubicBezTo>
                  <a:cubicBezTo>
                    <a:pt x="381" y="1155"/>
                    <a:pt x="387" y="1154"/>
                    <a:pt x="393" y="1153"/>
                  </a:cubicBezTo>
                  <a:cubicBezTo>
                    <a:pt x="552" y="1140"/>
                    <a:pt x="649" y="864"/>
                    <a:pt x="607" y="547"/>
                  </a:cubicBezTo>
                  <a:cubicBezTo>
                    <a:pt x="574" y="235"/>
                    <a:pt x="427" y="0"/>
                    <a:pt x="2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8144654" y="2942000"/>
              <a:ext cx="60778" cy="109741"/>
            </a:xfrm>
            <a:custGeom>
              <a:avLst/>
              <a:gdLst/>
              <a:ahLst/>
              <a:cxnLst/>
              <a:rect l="l" t="t" r="r" b="b"/>
              <a:pathLst>
                <a:path w="643" h="1161" extrusionOk="0">
                  <a:moveTo>
                    <a:pt x="262" y="0"/>
                  </a:moveTo>
                  <a:cubicBezTo>
                    <a:pt x="258" y="0"/>
                    <a:pt x="253" y="0"/>
                    <a:pt x="249" y="1"/>
                  </a:cubicBezTo>
                  <a:cubicBezTo>
                    <a:pt x="97" y="21"/>
                    <a:pt x="1" y="297"/>
                    <a:pt x="35" y="615"/>
                  </a:cubicBezTo>
                  <a:cubicBezTo>
                    <a:pt x="75" y="919"/>
                    <a:pt x="223" y="1161"/>
                    <a:pt x="375" y="1161"/>
                  </a:cubicBezTo>
                  <a:cubicBezTo>
                    <a:pt x="381" y="1161"/>
                    <a:pt x="388" y="1160"/>
                    <a:pt x="394" y="1159"/>
                  </a:cubicBezTo>
                  <a:cubicBezTo>
                    <a:pt x="545" y="1139"/>
                    <a:pt x="642" y="863"/>
                    <a:pt x="608" y="546"/>
                  </a:cubicBezTo>
                  <a:cubicBezTo>
                    <a:pt x="567" y="237"/>
                    <a:pt x="416" y="0"/>
                    <a:pt x="2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8097110" y="2934817"/>
              <a:ext cx="109552" cy="274399"/>
            </a:xfrm>
            <a:custGeom>
              <a:avLst/>
              <a:gdLst/>
              <a:ahLst/>
              <a:cxnLst/>
              <a:rect l="l" t="t" r="r" b="b"/>
              <a:pathLst>
                <a:path w="1159" h="2903" extrusionOk="0">
                  <a:moveTo>
                    <a:pt x="193" y="1"/>
                  </a:moveTo>
                  <a:lnTo>
                    <a:pt x="193" y="1"/>
                  </a:lnTo>
                  <a:cubicBezTo>
                    <a:pt x="228" y="242"/>
                    <a:pt x="276" y="484"/>
                    <a:pt x="331" y="718"/>
                  </a:cubicBezTo>
                  <a:cubicBezTo>
                    <a:pt x="386" y="953"/>
                    <a:pt x="448" y="1187"/>
                    <a:pt x="511" y="1422"/>
                  </a:cubicBezTo>
                  <a:cubicBezTo>
                    <a:pt x="545" y="1539"/>
                    <a:pt x="580" y="1656"/>
                    <a:pt x="614" y="1773"/>
                  </a:cubicBezTo>
                  <a:cubicBezTo>
                    <a:pt x="648" y="1891"/>
                    <a:pt x="683" y="2001"/>
                    <a:pt x="717" y="2118"/>
                  </a:cubicBezTo>
                  <a:cubicBezTo>
                    <a:pt x="759" y="2235"/>
                    <a:pt x="793" y="2353"/>
                    <a:pt x="835" y="2463"/>
                  </a:cubicBezTo>
                  <a:cubicBezTo>
                    <a:pt x="859" y="2546"/>
                    <a:pt x="887" y="2628"/>
                    <a:pt x="916" y="2709"/>
                  </a:cubicBezTo>
                  <a:lnTo>
                    <a:pt x="916" y="2709"/>
                  </a:lnTo>
                  <a:cubicBezTo>
                    <a:pt x="781" y="2730"/>
                    <a:pt x="646" y="2753"/>
                    <a:pt x="511" y="2780"/>
                  </a:cubicBezTo>
                  <a:cubicBezTo>
                    <a:pt x="345" y="2815"/>
                    <a:pt x="173" y="2849"/>
                    <a:pt x="0" y="2897"/>
                  </a:cubicBezTo>
                  <a:cubicBezTo>
                    <a:pt x="86" y="2901"/>
                    <a:pt x="174" y="2903"/>
                    <a:pt x="262" y="2903"/>
                  </a:cubicBezTo>
                  <a:cubicBezTo>
                    <a:pt x="350" y="2903"/>
                    <a:pt x="438" y="2901"/>
                    <a:pt x="524" y="2897"/>
                  </a:cubicBezTo>
                  <a:cubicBezTo>
                    <a:pt x="704" y="2891"/>
                    <a:pt x="876" y="2884"/>
                    <a:pt x="1048" y="2877"/>
                  </a:cubicBezTo>
                  <a:lnTo>
                    <a:pt x="1159" y="2870"/>
                  </a:lnTo>
                  <a:lnTo>
                    <a:pt x="1131" y="2753"/>
                  </a:lnTo>
                  <a:cubicBezTo>
                    <a:pt x="1104" y="2635"/>
                    <a:pt x="1069" y="2518"/>
                    <a:pt x="1035" y="2401"/>
                  </a:cubicBezTo>
                  <a:cubicBezTo>
                    <a:pt x="1007" y="2284"/>
                    <a:pt x="973" y="2166"/>
                    <a:pt x="938" y="2056"/>
                  </a:cubicBezTo>
                  <a:cubicBezTo>
                    <a:pt x="904" y="1939"/>
                    <a:pt x="869" y="1822"/>
                    <a:pt x="828" y="1704"/>
                  </a:cubicBezTo>
                  <a:cubicBezTo>
                    <a:pt x="793" y="1594"/>
                    <a:pt x="759" y="1477"/>
                    <a:pt x="717" y="1360"/>
                  </a:cubicBezTo>
                  <a:cubicBezTo>
                    <a:pt x="642" y="1132"/>
                    <a:pt x="566" y="904"/>
                    <a:pt x="476" y="677"/>
                  </a:cubicBezTo>
                  <a:cubicBezTo>
                    <a:pt x="386" y="449"/>
                    <a:pt x="297" y="222"/>
                    <a:pt x="193" y="1"/>
                  </a:cubicBezTo>
                  <a:close/>
                </a:path>
              </a:pathLst>
            </a:custGeom>
            <a:solidFill>
              <a:srgbClr val="510E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7961472" y="3249099"/>
              <a:ext cx="238669" cy="131103"/>
            </a:xfrm>
            <a:custGeom>
              <a:avLst/>
              <a:gdLst/>
              <a:ahLst/>
              <a:cxnLst/>
              <a:rect l="l" t="t" r="r" b="b"/>
              <a:pathLst>
                <a:path w="2525" h="1387" extrusionOk="0">
                  <a:moveTo>
                    <a:pt x="1201" y="0"/>
                  </a:moveTo>
                  <a:lnTo>
                    <a:pt x="1201" y="0"/>
                  </a:lnTo>
                  <a:cubicBezTo>
                    <a:pt x="1228" y="41"/>
                    <a:pt x="1263" y="83"/>
                    <a:pt x="1290" y="124"/>
                  </a:cubicBezTo>
                  <a:cubicBezTo>
                    <a:pt x="1325" y="166"/>
                    <a:pt x="1359" y="214"/>
                    <a:pt x="1394" y="248"/>
                  </a:cubicBezTo>
                  <a:cubicBezTo>
                    <a:pt x="1428" y="290"/>
                    <a:pt x="1463" y="331"/>
                    <a:pt x="1497" y="366"/>
                  </a:cubicBezTo>
                  <a:lnTo>
                    <a:pt x="1615" y="483"/>
                  </a:lnTo>
                  <a:cubicBezTo>
                    <a:pt x="1656" y="517"/>
                    <a:pt x="1697" y="552"/>
                    <a:pt x="1739" y="586"/>
                  </a:cubicBezTo>
                  <a:cubicBezTo>
                    <a:pt x="1759" y="600"/>
                    <a:pt x="1780" y="621"/>
                    <a:pt x="1808" y="635"/>
                  </a:cubicBezTo>
                  <a:lnTo>
                    <a:pt x="1877" y="676"/>
                  </a:lnTo>
                  <a:lnTo>
                    <a:pt x="1910" y="700"/>
                  </a:lnTo>
                  <a:lnTo>
                    <a:pt x="1910" y="700"/>
                  </a:lnTo>
                  <a:cubicBezTo>
                    <a:pt x="1906" y="701"/>
                    <a:pt x="1902" y="702"/>
                    <a:pt x="1897" y="704"/>
                  </a:cubicBezTo>
                  <a:cubicBezTo>
                    <a:pt x="1808" y="731"/>
                    <a:pt x="1711" y="752"/>
                    <a:pt x="1621" y="779"/>
                  </a:cubicBezTo>
                  <a:cubicBezTo>
                    <a:pt x="1442" y="841"/>
                    <a:pt x="1256" y="897"/>
                    <a:pt x="1077" y="959"/>
                  </a:cubicBezTo>
                  <a:cubicBezTo>
                    <a:pt x="890" y="1021"/>
                    <a:pt x="711" y="1083"/>
                    <a:pt x="532" y="1159"/>
                  </a:cubicBezTo>
                  <a:cubicBezTo>
                    <a:pt x="352" y="1228"/>
                    <a:pt x="180" y="1297"/>
                    <a:pt x="1" y="1386"/>
                  </a:cubicBezTo>
                  <a:cubicBezTo>
                    <a:pt x="194" y="1359"/>
                    <a:pt x="387" y="1324"/>
                    <a:pt x="573" y="1290"/>
                  </a:cubicBezTo>
                  <a:cubicBezTo>
                    <a:pt x="759" y="1248"/>
                    <a:pt x="946" y="1207"/>
                    <a:pt x="1132" y="1159"/>
                  </a:cubicBezTo>
                  <a:cubicBezTo>
                    <a:pt x="1318" y="1110"/>
                    <a:pt x="1504" y="1055"/>
                    <a:pt x="1690" y="1000"/>
                  </a:cubicBezTo>
                  <a:cubicBezTo>
                    <a:pt x="1780" y="979"/>
                    <a:pt x="1870" y="945"/>
                    <a:pt x="1959" y="917"/>
                  </a:cubicBezTo>
                  <a:cubicBezTo>
                    <a:pt x="2056" y="890"/>
                    <a:pt x="2146" y="862"/>
                    <a:pt x="2235" y="828"/>
                  </a:cubicBezTo>
                  <a:lnTo>
                    <a:pt x="2525" y="731"/>
                  </a:lnTo>
                  <a:lnTo>
                    <a:pt x="2235" y="628"/>
                  </a:lnTo>
                  <a:lnTo>
                    <a:pt x="2104" y="579"/>
                  </a:lnTo>
                  <a:cubicBezTo>
                    <a:pt x="2056" y="566"/>
                    <a:pt x="2015" y="538"/>
                    <a:pt x="1966" y="517"/>
                  </a:cubicBezTo>
                  <a:lnTo>
                    <a:pt x="1897" y="483"/>
                  </a:lnTo>
                  <a:cubicBezTo>
                    <a:pt x="1877" y="476"/>
                    <a:pt x="1856" y="462"/>
                    <a:pt x="1835" y="448"/>
                  </a:cubicBezTo>
                  <a:lnTo>
                    <a:pt x="1704" y="366"/>
                  </a:lnTo>
                  <a:lnTo>
                    <a:pt x="1580" y="283"/>
                  </a:lnTo>
                  <a:cubicBezTo>
                    <a:pt x="1532" y="248"/>
                    <a:pt x="1490" y="221"/>
                    <a:pt x="1449" y="186"/>
                  </a:cubicBezTo>
                  <a:cubicBezTo>
                    <a:pt x="1366" y="124"/>
                    <a:pt x="1283" y="62"/>
                    <a:pt x="1201" y="0"/>
                  </a:cubicBezTo>
                  <a:close/>
                </a:path>
              </a:pathLst>
            </a:custGeom>
            <a:solidFill>
              <a:srgbClr val="510E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8045596" y="3343620"/>
              <a:ext cx="37242" cy="65882"/>
            </a:xfrm>
            <a:custGeom>
              <a:avLst/>
              <a:gdLst/>
              <a:ahLst/>
              <a:cxnLst/>
              <a:rect l="l" t="t" r="r" b="b"/>
              <a:pathLst>
                <a:path w="394" h="697" extrusionOk="0">
                  <a:moveTo>
                    <a:pt x="173" y="0"/>
                  </a:moveTo>
                  <a:lnTo>
                    <a:pt x="145" y="104"/>
                  </a:lnTo>
                  <a:cubicBezTo>
                    <a:pt x="125" y="172"/>
                    <a:pt x="104" y="255"/>
                    <a:pt x="83" y="345"/>
                  </a:cubicBezTo>
                  <a:cubicBezTo>
                    <a:pt x="62" y="435"/>
                    <a:pt x="42" y="517"/>
                    <a:pt x="28" y="586"/>
                  </a:cubicBezTo>
                  <a:cubicBezTo>
                    <a:pt x="14" y="648"/>
                    <a:pt x="0" y="697"/>
                    <a:pt x="0" y="697"/>
                  </a:cubicBezTo>
                  <a:cubicBezTo>
                    <a:pt x="0" y="697"/>
                    <a:pt x="28" y="655"/>
                    <a:pt x="69" y="600"/>
                  </a:cubicBezTo>
                  <a:cubicBezTo>
                    <a:pt x="104" y="545"/>
                    <a:pt x="159" y="469"/>
                    <a:pt x="207" y="400"/>
                  </a:cubicBezTo>
                  <a:cubicBezTo>
                    <a:pt x="256" y="324"/>
                    <a:pt x="297" y="248"/>
                    <a:pt x="338" y="186"/>
                  </a:cubicBezTo>
                  <a:cubicBezTo>
                    <a:pt x="373" y="131"/>
                    <a:pt x="393" y="90"/>
                    <a:pt x="393" y="90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rgbClr val="510E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7439339" y="3056560"/>
              <a:ext cx="144808" cy="225153"/>
            </a:xfrm>
            <a:custGeom>
              <a:avLst/>
              <a:gdLst/>
              <a:ahLst/>
              <a:cxnLst/>
              <a:rect l="l" t="t" r="r" b="b"/>
              <a:pathLst>
                <a:path w="1532" h="2382" extrusionOk="0">
                  <a:moveTo>
                    <a:pt x="482" y="0"/>
                  </a:moveTo>
                  <a:cubicBezTo>
                    <a:pt x="446" y="0"/>
                    <a:pt x="411" y="4"/>
                    <a:pt x="380" y="9"/>
                  </a:cubicBezTo>
                  <a:cubicBezTo>
                    <a:pt x="304" y="23"/>
                    <a:pt x="214" y="51"/>
                    <a:pt x="145" y="106"/>
                  </a:cubicBezTo>
                  <a:cubicBezTo>
                    <a:pt x="69" y="161"/>
                    <a:pt x="28" y="251"/>
                    <a:pt x="14" y="334"/>
                  </a:cubicBezTo>
                  <a:cubicBezTo>
                    <a:pt x="0" y="409"/>
                    <a:pt x="7" y="492"/>
                    <a:pt x="21" y="561"/>
                  </a:cubicBezTo>
                  <a:cubicBezTo>
                    <a:pt x="35" y="637"/>
                    <a:pt x="56" y="706"/>
                    <a:pt x="83" y="768"/>
                  </a:cubicBezTo>
                  <a:cubicBezTo>
                    <a:pt x="131" y="906"/>
                    <a:pt x="200" y="1030"/>
                    <a:pt x="276" y="1140"/>
                  </a:cubicBezTo>
                  <a:cubicBezTo>
                    <a:pt x="228" y="1009"/>
                    <a:pt x="194" y="878"/>
                    <a:pt x="166" y="747"/>
                  </a:cubicBezTo>
                  <a:cubicBezTo>
                    <a:pt x="145" y="616"/>
                    <a:pt x="131" y="478"/>
                    <a:pt x="166" y="368"/>
                  </a:cubicBezTo>
                  <a:cubicBezTo>
                    <a:pt x="187" y="313"/>
                    <a:pt x="214" y="272"/>
                    <a:pt x="256" y="244"/>
                  </a:cubicBezTo>
                  <a:cubicBezTo>
                    <a:pt x="297" y="223"/>
                    <a:pt x="345" y="209"/>
                    <a:pt x="400" y="203"/>
                  </a:cubicBezTo>
                  <a:cubicBezTo>
                    <a:pt x="416" y="201"/>
                    <a:pt x="431" y="200"/>
                    <a:pt x="445" y="200"/>
                  </a:cubicBezTo>
                  <a:cubicBezTo>
                    <a:pt x="487" y="200"/>
                    <a:pt x="523" y="208"/>
                    <a:pt x="559" y="223"/>
                  </a:cubicBezTo>
                  <a:cubicBezTo>
                    <a:pt x="607" y="244"/>
                    <a:pt x="656" y="272"/>
                    <a:pt x="704" y="313"/>
                  </a:cubicBezTo>
                  <a:cubicBezTo>
                    <a:pt x="794" y="396"/>
                    <a:pt x="869" y="499"/>
                    <a:pt x="932" y="609"/>
                  </a:cubicBezTo>
                  <a:cubicBezTo>
                    <a:pt x="994" y="727"/>
                    <a:pt x="1056" y="844"/>
                    <a:pt x="1104" y="968"/>
                  </a:cubicBezTo>
                  <a:cubicBezTo>
                    <a:pt x="1152" y="1092"/>
                    <a:pt x="1200" y="1223"/>
                    <a:pt x="1242" y="1347"/>
                  </a:cubicBezTo>
                  <a:cubicBezTo>
                    <a:pt x="1270" y="1456"/>
                    <a:pt x="1304" y="1564"/>
                    <a:pt x="1334" y="1672"/>
                  </a:cubicBezTo>
                  <a:lnTo>
                    <a:pt x="1334" y="1672"/>
                  </a:lnTo>
                  <a:cubicBezTo>
                    <a:pt x="1274" y="1696"/>
                    <a:pt x="1217" y="1727"/>
                    <a:pt x="1159" y="1775"/>
                  </a:cubicBezTo>
                  <a:cubicBezTo>
                    <a:pt x="1138" y="1789"/>
                    <a:pt x="1125" y="1809"/>
                    <a:pt x="1104" y="1830"/>
                  </a:cubicBezTo>
                  <a:cubicBezTo>
                    <a:pt x="1090" y="1851"/>
                    <a:pt x="1069" y="1878"/>
                    <a:pt x="1063" y="1906"/>
                  </a:cubicBezTo>
                  <a:cubicBezTo>
                    <a:pt x="1056" y="1934"/>
                    <a:pt x="1049" y="1968"/>
                    <a:pt x="1056" y="1996"/>
                  </a:cubicBezTo>
                  <a:cubicBezTo>
                    <a:pt x="1056" y="2023"/>
                    <a:pt x="1069" y="2051"/>
                    <a:pt x="1076" y="2072"/>
                  </a:cubicBezTo>
                  <a:cubicBezTo>
                    <a:pt x="1104" y="2120"/>
                    <a:pt x="1138" y="2154"/>
                    <a:pt x="1173" y="2189"/>
                  </a:cubicBezTo>
                  <a:cubicBezTo>
                    <a:pt x="1200" y="2216"/>
                    <a:pt x="1242" y="2244"/>
                    <a:pt x="1276" y="2265"/>
                  </a:cubicBezTo>
                  <a:cubicBezTo>
                    <a:pt x="1352" y="2313"/>
                    <a:pt x="1435" y="2354"/>
                    <a:pt x="1511" y="2382"/>
                  </a:cubicBezTo>
                  <a:cubicBezTo>
                    <a:pt x="1442" y="2334"/>
                    <a:pt x="1380" y="2278"/>
                    <a:pt x="1318" y="2223"/>
                  </a:cubicBezTo>
                  <a:cubicBezTo>
                    <a:pt x="1256" y="2161"/>
                    <a:pt x="1200" y="2099"/>
                    <a:pt x="1180" y="2030"/>
                  </a:cubicBezTo>
                  <a:cubicBezTo>
                    <a:pt x="1166" y="1996"/>
                    <a:pt x="1173" y="1975"/>
                    <a:pt x="1180" y="1947"/>
                  </a:cubicBezTo>
                  <a:cubicBezTo>
                    <a:pt x="1187" y="1941"/>
                    <a:pt x="1194" y="1927"/>
                    <a:pt x="1207" y="1920"/>
                  </a:cubicBezTo>
                  <a:cubicBezTo>
                    <a:pt x="1221" y="1906"/>
                    <a:pt x="1228" y="1899"/>
                    <a:pt x="1249" y="1885"/>
                  </a:cubicBezTo>
                  <a:cubicBezTo>
                    <a:pt x="1276" y="1872"/>
                    <a:pt x="1311" y="1858"/>
                    <a:pt x="1345" y="1844"/>
                  </a:cubicBezTo>
                  <a:cubicBezTo>
                    <a:pt x="1387" y="1830"/>
                    <a:pt x="1421" y="1816"/>
                    <a:pt x="1463" y="1809"/>
                  </a:cubicBezTo>
                  <a:lnTo>
                    <a:pt x="1532" y="1789"/>
                  </a:lnTo>
                  <a:lnTo>
                    <a:pt x="1525" y="1706"/>
                  </a:lnTo>
                  <a:cubicBezTo>
                    <a:pt x="1504" y="1568"/>
                    <a:pt x="1476" y="1430"/>
                    <a:pt x="1435" y="1292"/>
                  </a:cubicBezTo>
                  <a:cubicBezTo>
                    <a:pt x="1400" y="1154"/>
                    <a:pt x="1366" y="1016"/>
                    <a:pt x="1311" y="885"/>
                  </a:cubicBezTo>
                  <a:cubicBezTo>
                    <a:pt x="1256" y="754"/>
                    <a:pt x="1200" y="623"/>
                    <a:pt x="1132" y="492"/>
                  </a:cubicBezTo>
                  <a:cubicBezTo>
                    <a:pt x="1056" y="368"/>
                    <a:pt x="966" y="244"/>
                    <a:pt x="842" y="140"/>
                  </a:cubicBezTo>
                  <a:cubicBezTo>
                    <a:pt x="780" y="92"/>
                    <a:pt x="711" y="51"/>
                    <a:pt x="628" y="23"/>
                  </a:cubicBezTo>
                  <a:cubicBezTo>
                    <a:pt x="584" y="7"/>
                    <a:pt x="532" y="0"/>
                    <a:pt x="482" y="0"/>
                  </a:cubicBezTo>
                  <a:close/>
                </a:path>
              </a:pathLst>
            </a:custGeom>
            <a:solidFill>
              <a:srgbClr val="510E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7759386" y="3058072"/>
              <a:ext cx="110969" cy="115128"/>
            </a:xfrm>
            <a:custGeom>
              <a:avLst/>
              <a:gdLst/>
              <a:ahLst/>
              <a:cxnLst/>
              <a:rect l="l" t="t" r="r" b="b"/>
              <a:pathLst>
                <a:path w="1174" h="1218" extrusionOk="0">
                  <a:moveTo>
                    <a:pt x="1125" y="0"/>
                  </a:moveTo>
                  <a:cubicBezTo>
                    <a:pt x="1125" y="0"/>
                    <a:pt x="1090" y="145"/>
                    <a:pt x="1042" y="359"/>
                  </a:cubicBezTo>
                  <a:cubicBezTo>
                    <a:pt x="1015" y="462"/>
                    <a:pt x="980" y="580"/>
                    <a:pt x="932" y="697"/>
                  </a:cubicBezTo>
                  <a:cubicBezTo>
                    <a:pt x="883" y="814"/>
                    <a:pt x="815" y="924"/>
                    <a:pt x="732" y="966"/>
                  </a:cubicBezTo>
                  <a:cubicBezTo>
                    <a:pt x="725" y="973"/>
                    <a:pt x="711" y="973"/>
                    <a:pt x="704" y="980"/>
                  </a:cubicBezTo>
                  <a:lnTo>
                    <a:pt x="697" y="980"/>
                  </a:lnTo>
                  <a:lnTo>
                    <a:pt x="670" y="987"/>
                  </a:lnTo>
                  <a:lnTo>
                    <a:pt x="587" y="987"/>
                  </a:lnTo>
                  <a:cubicBezTo>
                    <a:pt x="539" y="980"/>
                    <a:pt x="483" y="966"/>
                    <a:pt x="435" y="938"/>
                  </a:cubicBezTo>
                  <a:cubicBezTo>
                    <a:pt x="339" y="883"/>
                    <a:pt x="256" y="793"/>
                    <a:pt x="194" y="711"/>
                  </a:cubicBezTo>
                  <a:cubicBezTo>
                    <a:pt x="132" y="628"/>
                    <a:pt x="83" y="552"/>
                    <a:pt x="49" y="497"/>
                  </a:cubicBezTo>
                  <a:cubicBezTo>
                    <a:pt x="21" y="435"/>
                    <a:pt x="1" y="407"/>
                    <a:pt x="1" y="407"/>
                  </a:cubicBezTo>
                  <a:lnTo>
                    <a:pt x="1" y="407"/>
                  </a:lnTo>
                  <a:cubicBezTo>
                    <a:pt x="1" y="407"/>
                    <a:pt x="1" y="442"/>
                    <a:pt x="8" y="511"/>
                  </a:cubicBezTo>
                  <a:cubicBezTo>
                    <a:pt x="15" y="573"/>
                    <a:pt x="35" y="669"/>
                    <a:pt x="77" y="780"/>
                  </a:cubicBezTo>
                  <a:cubicBezTo>
                    <a:pt x="97" y="828"/>
                    <a:pt x="125" y="890"/>
                    <a:pt x="166" y="945"/>
                  </a:cubicBezTo>
                  <a:cubicBezTo>
                    <a:pt x="208" y="1000"/>
                    <a:pt x="256" y="1062"/>
                    <a:pt x="325" y="1104"/>
                  </a:cubicBezTo>
                  <a:cubicBezTo>
                    <a:pt x="387" y="1159"/>
                    <a:pt x="470" y="1193"/>
                    <a:pt x="559" y="1207"/>
                  </a:cubicBezTo>
                  <a:cubicBezTo>
                    <a:pt x="589" y="1212"/>
                    <a:pt x="618" y="1217"/>
                    <a:pt x="652" y="1217"/>
                  </a:cubicBezTo>
                  <a:cubicBezTo>
                    <a:pt x="666" y="1217"/>
                    <a:pt x="681" y="1216"/>
                    <a:pt x="697" y="1214"/>
                  </a:cubicBezTo>
                  <a:lnTo>
                    <a:pt x="725" y="1207"/>
                  </a:lnTo>
                  <a:lnTo>
                    <a:pt x="766" y="1200"/>
                  </a:lnTo>
                  <a:cubicBezTo>
                    <a:pt x="794" y="1193"/>
                    <a:pt x="815" y="1180"/>
                    <a:pt x="835" y="1173"/>
                  </a:cubicBezTo>
                  <a:cubicBezTo>
                    <a:pt x="925" y="1124"/>
                    <a:pt x="994" y="1056"/>
                    <a:pt x="1035" y="980"/>
                  </a:cubicBezTo>
                  <a:cubicBezTo>
                    <a:pt x="1084" y="911"/>
                    <a:pt x="1104" y="835"/>
                    <a:pt x="1125" y="766"/>
                  </a:cubicBezTo>
                  <a:cubicBezTo>
                    <a:pt x="1166" y="621"/>
                    <a:pt x="1173" y="483"/>
                    <a:pt x="1173" y="373"/>
                  </a:cubicBezTo>
                  <a:cubicBezTo>
                    <a:pt x="1173" y="145"/>
                    <a:pt x="1125" y="0"/>
                    <a:pt x="1125" y="0"/>
                  </a:cubicBezTo>
                  <a:close/>
                </a:path>
              </a:pathLst>
            </a:custGeom>
            <a:solidFill>
              <a:srgbClr val="510E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8150514" y="3008543"/>
              <a:ext cx="111631" cy="115128"/>
            </a:xfrm>
            <a:custGeom>
              <a:avLst/>
              <a:gdLst/>
              <a:ahLst/>
              <a:cxnLst/>
              <a:rect l="l" t="t" r="r" b="b"/>
              <a:pathLst>
                <a:path w="1181" h="1218" extrusionOk="0">
                  <a:moveTo>
                    <a:pt x="1132" y="0"/>
                  </a:moveTo>
                  <a:cubicBezTo>
                    <a:pt x="1132" y="0"/>
                    <a:pt x="1097" y="145"/>
                    <a:pt x="1042" y="359"/>
                  </a:cubicBezTo>
                  <a:cubicBezTo>
                    <a:pt x="1021" y="462"/>
                    <a:pt x="987" y="580"/>
                    <a:pt x="939" y="697"/>
                  </a:cubicBezTo>
                  <a:cubicBezTo>
                    <a:pt x="890" y="814"/>
                    <a:pt x="821" y="931"/>
                    <a:pt x="739" y="966"/>
                  </a:cubicBezTo>
                  <a:cubicBezTo>
                    <a:pt x="732" y="973"/>
                    <a:pt x="718" y="980"/>
                    <a:pt x="711" y="980"/>
                  </a:cubicBezTo>
                  <a:cubicBezTo>
                    <a:pt x="704" y="980"/>
                    <a:pt x="704" y="980"/>
                    <a:pt x="697" y="986"/>
                  </a:cubicBezTo>
                  <a:lnTo>
                    <a:pt x="594" y="986"/>
                  </a:lnTo>
                  <a:cubicBezTo>
                    <a:pt x="539" y="980"/>
                    <a:pt x="483" y="966"/>
                    <a:pt x="442" y="938"/>
                  </a:cubicBezTo>
                  <a:cubicBezTo>
                    <a:pt x="339" y="883"/>
                    <a:pt x="263" y="793"/>
                    <a:pt x="201" y="711"/>
                  </a:cubicBezTo>
                  <a:cubicBezTo>
                    <a:pt x="132" y="628"/>
                    <a:pt x="90" y="552"/>
                    <a:pt x="56" y="497"/>
                  </a:cubicBezTo>
                  <a:cubicBezTo>
                    <a:pt x="21" y="442"/>
                    <a:pt x="1" y="407"/>
                    <a:pt x="1" y="407"/>
                  </a:cubicBezTo>
                  <a:lnTo>
                    <a:pt x="1" y="407"/>
                  </a:lnTo>
                  <a:cubicBezTo>
                    <a:pt x="1" y="407"/>
                    <a:pt x="1" y="449"/>
                    <a:pt x="8" y="511"/>
                  </a:cubicBezTo>
                  <a:cubicBezTo>
                    <a:pt x="21" y="580"/>
                    <a:pt x="35" y="669"/>
                    <a:pt x="83" y="780"/>
                  </a:cubicBezTo>
                  <a:cubicBezTo>
                    <a:pt x="104" y="835"/>
                    <a:pt x="132" y="890"/>
                    <a:pt x="173" y="945"/>
                  </a:cubicBezTo>
                  <a:cubicBezTo>
                    <a:pt x="215" y="1000"/>
                    <a:pt x="256" y="1062"/>
                    <a:pt x="325" y="1111"/>
                  </a:cubicBezTo>
                  <a:cubicBezTo>
                    <a:pt x="387" y="1159"/>
                    <a:pt x="477" y="1193"/>
                    <a:pt x="559" y="1214"/>
                  </a:cubicBezTo>
                  <a:cubicBezTo>
                    <a:pt x="592" y="1214"/>
                    <a:pt x="621" y="1217"/>
                    <a:pt x="651" y="1217"/>
                  </a:cubicBezTo>
                  <a:cubicBezTo>
                    <a:pt x="666" y="1217"/>
                    <a:pt x="681" y="1216"/>
                    <a:pt x="697" y="1214"/>
                  </a:cubicBezTo>
                  <a:lnTo>
                    <a:pt x="725" y="1214"/>
                  </a:lnTo>
                  <a:lnTo>
                    <a:pt x="766" y="1200"/>
                  </a:lnTo>
                  <a:cubicBezTo>
                    <a:pt x="801" y="1193"/>
                    <a:pt x="815" y="1186"/>
                    <a:pt x="842" y="1173"/>
                  </a:cubicBezTo>
                  <a:cubicBezTo>
                    <a:pt x="932" y="1131"/>
                    <a:pt x="994" y="1055"/>
                    <a:pt x="1042" y="986"/>
                  </a:cubicBezTo>
                  <a:cubicBezTo>
                    <a:pt x="1084" y="911"/>
                    <a:pt x="1111" y="835"/>
                    <a:pt x="1132" y="766"/>
                  </a:cubicBezTo>
                  <a:cubicBezTo>
                    <a:pt x="1166" y="621"/>
                    <a:pt x="1180" y="490"/>
                    <a:pt x="1180" y="373"/>
                  </a:cubicBezTo>
                  <a:cubicBezTo>
                    <a:pt x="1173" y="152"/>
                    <a:pt x="1132" y="0"/>
                    <a:pt x="1132" y="0"/>
                  </a:cubicBezTo>
                  <a:close/>
                </a:path>
              </a:pathLst>
            </a:custGeom>
            <a:solidFill>
              <a:srgbClr val="510E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8318100" y="4601695"/>
              <a:ext cx="311641" cy="533958"/>
            </a:xfrm>
            <a:custGeom>
              <a:avLst/>
              <a:gdLst/>
              <a:ahLst/>
              <a:cxnLst/>
              <a:rect l="l" t="t" r="r" b="b"/>
              <a:pathLst>
                <a:path w="3297" h="5649" extrusionOk="0">
                  <a:moveTo>
                    <a:pt x="2897" y="1"/>
                  </a:moveTo>
                  <a:lnTo>
                    <a:pt x="869" y="242"/>
                  </a:lnTo>
                  <a:lnTo>
                    <a:pt x="0" y="5649"/>
                  </a:lnTo>
                  <a:lnTo>
                    <a:pt x="3297" y="5649"/>
                  </a:lnTo>
                  <a:lnTo>
                    <a:pt x="2897" y="1"/>
                  </a:lnTo>
                  <a:close/>
                </a:path>
              </a:pathLst>
            </a:custGeom>
            <a:solidFill>
              <a:srgbClr val="AD4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8318100" y="4601695"/>
              <a:ext cx="311641" cy="533958"/>
            </a:xfrm>
            <a:custGeom>
              <a:avLst/>
              <a:gdLst/>
              <a:ahLst/>
              <a:cxnLst/>
              <a:rect l="l" t="t" r="r" b="b"/>
              <a:pathLst>
                <a:path w="3297" h="5649" extrusionOk="0">
                  <a:moveTo>
                    <a:pt x="2897" y="1"/>
                  </a:moveTo>
                  <a:lnTo>
                    <a:pt x="869" y="242"/>
                  </a:lnTo>
                  <a:lnTo>
                    <a:pt x="0" y="5649"/>
                  </a:lnTo>
                  <a:lnTo>
                    <a:pt x="3297" y="5649"/>
                  </a:lnTo>
                  <a:lnTo>
                    <a:pt x="2897" y="1"/>
                  </a:lnTo>
                  <a:close/>
                </a:path>
              </a:pathLst>
            </a:custGeom>
            <a:solidFill>
              <a:srgbClr val="510E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8027353" y="3875584"/>
              <a:ext cx="597193" cy="828868"/>
            </a:xfrm>
            <a:custGeom>
              <a:avLst/>
              <a:gdLst/>
              <a:ahLst/>
              <a:cxnLst/>
              <a:rect l="l" t="t" r="r" b="b"/>
              <a:pathLst>
                <a:path w="6318" h="8769" extrusionOk="0">
                  <a:moveTo>
                    <a:pt x="2361" y="0"/>
                  </a:moveTo>
                  <a:cubicBezTo>
                    <a:pt x="1619" y="0"/>
                    <a:pt x="1049" y="165"/>
                    <a:pt x="1049" y="165"/>
                  </a:cubicBezTo>
                  <a:cubicBezTo>
                    <a:pt x="1049" y="165"/>
                    <a:pt x="0" y="8641"/>
                    <a:pt x="2435" y="8759"/>
                  </a:cubicBezTo>
                  <a:cubicBezTo>
                    <a:pt x="2580" y="8765"/>
                    <a:pt x="2722" y="8768"/>
                    <a:pt x="2860" y="8768"/>
                  </a:cubicBezTo>
                  <a:cubicBezTo>
                    <a:pt x="5037" y="8768"/>
                    <a:pt x="6318" y="8000"/>
                    <a:pt x="6318" y="8000"/>
                  </a:cubicBezTo>
                  <a:cubicBezTo>
                    <a:pt x="6318" y="8000"/>
                    <a:pt x="6256" y="6441"/>
                    <a:pt x="5621" y="2731"/>
                  </a:cubicBezTo>
                  <a:cubicBezTo>
                    <a:pt x="5228" y="437"/>
                    <a:pt x="3568" y="0"/>
                    <a:pt x="2361" y="0"/>
                  </a:cubicBezTo>
                  <a:close/>
                </a:path>
              </a:pathLst>
            </a:custGeom>
            <a:solidFill>
              <a:srgbClr val="FFA9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8143330" y="4356602"/>
              <a:ext cx="481214" cy="347843"/>
            </a:xfrm>
            <a:custGeom>
              <a:avLst/>
              <a:gdLst/>
              <a:ahLst/>
              <a:cxnLst/>
              <a:rect l="l" t="t" r="r" b="b"/>
              <a:pathLst>
                <a:path w="5091" h="3680" extrusionOk="0">
                  <a:moveTo>
                    <a:pt x="4766" y="0"/>
                  </a:moveTo>
                  <a:cubicBezTo>
                    <a:pt x="3422" y="1145"/>
                    <a:pt x="1746" y="1835"/>
                    <a:pt x="1" y="2380"/>
                  </a:cubicBezTo>
                  <a:cubicBezTo>
                    <a:pt x="242" y="3132"/>
                    <a:pt x="628" y="3642"/>
                    <a:pt x="1208" y="3670"/>
                  </a:cubicBezTo>
                  <a:cubicBezTo>
                    <a:pt x="1353" y="3676"/>
                    <a:pt x="1495" y="3679"/>
                    <a:pt x="1633" y="3679"/>
                  </a:cubicBezTo>
                  <a:cubicBezTo>
                    <a:pt x="3810" y="3679"/>
                    <a:pt x="5091" y="2911"/>
                    <a:pt x="5091" y="2911"/>
                  </a:cubicBezTo>
                  <a:cubicBezTo>
                    <a:pt x="5091" y="2911"/>
                    <a:pt x="5056" y="2028"/>
                    <a:pt x="47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7000572" y="3717734"/>
              <a:ext cx="1510564" cy="1411504"/>
            </a:xfrm>
            <a:custGeom>
              <a:avLst/>
              <a:gdLst/>
              <a:ahLst/>
              <a:cxnLst/>
              <a:rect l="l" t="t" r="r" b="b"/>
              <a:pathLst>
                <a:path w="15981" h="14933" extrusionOk="0">
                  <a:moveTo>
                    <a:pt x="6236" y="1"/>
                  </a:moveTo>
                  <a:lnTo>
                    <a:pt x="6063" y="1463"/>
                  </a:lnTo>
                  <a:cubicBezTo>
                    <a:pt x="6063" y="1463"/>
                    <a:pt x="5277" y="1359"/>
                    <a:pt x="4313" y="1359"/>
                  </a:cubicBezTo>
                  <a:cubicBezTo>
                    <a:pt x="2967" y="1359"/>
                    <a:pt x="1273" y="1561"/>
                    <a:pt x="884" y="2525"/>
                  </a:cubicBezTo>
                  <a:cubicBezTo>
                    <a:pt x="1" y="4684"/>
                    <a:pt x="284" y="14760"/>
                    <a:pt x="284" y="14760"/>
                  </a:cubicBezTo>
                  <a:lnTo>
                    <a:pt x="15884" y="14932"/>
                  </a:lnTo>
                  <a:cubicBezTo>
                    <a:pt x="15884" y="14932"/>
                    <a:pt x="15981" y="5739"/>
                    <a:pt x="15732" y="3573"/>
                  </a:cubicBezTo>
                  <a:cubicBezTo>
                    <a:pt x="15563" y="2055"/>
                    <a:pt x="14048" y="1852"/>
                    <a:pt x="12970" y="1852"/>
                  </a:cubicBezTo>
                  <a:cubicBezTo>
                    <a:pt x="12576" y="1852"/>
                    <a:pt x="12240" y="1879"/>
                    <a:pt x="12050" y="1879"/>
                  </a:cubicBezTo>
                  <a:cubicBezTo>
                    <a:pt x="12018" y="1879"/>
                    <a:pt x="11990" y="1878"/>
                    <a:pt x="11967" y="1877"/>
                  </a:cubicBezTo>
                  <a:cubicBezTo>
                    <a:pt x="11429" y="1828"/>
                    <a:pt x="11594" y="594"/>
                    <a:pt x="11594" y="594"/>
                  </a:cubicBezTo>
                  <a:lnTo>
                    <a:pt x="623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7014940" y="4316147"/>
              <a:ext cx="1489013" cy="827355"/>
            </a:xfrm>
            <a:custGeom>
              <a:avLst/>
              <a:gdLst/>
              <a:ahLst/>
              <a:cxnLst/>
              <a:rect l="l" t="t" r="r" b="b"/>
              <a:pathLst>
                <a:path w="15753" h="8753" extrusionOk="0">
                  <a:moveTo>
                    <a:pt x="201" y="1"/>
                  </a:moveTo>
                  <a:lnTo>
                    <a:pt x="201" y="1"/>
                  </a:lnTo>
                  <a:cubicBezTo>
                    <a:pt x="1" y="3677"/>
                    <a:pt x="242" y="8587"/>
                    <a:pt x="242" y="8587"/>
                  </a:cubicBezTo>
                  <a:lnTo>
                    <a:pt x="15753" y="8753"/>
                  </a:lnTo>
                  <a:cubicBezTo>
                    <a:pt x="15753" y="8753"/>
                    <a:pt x="15732" y="8546"/>
                    <a:pt x="15732" y="8449"/>
                  </a:cubicBezTo>
                  <a:cubicBezTo>
                    <a:pt x="15249" y="8442"/>
                    <a:pt x="14760" y="8415"/>
                    <a:pt x="14277" y="8360"/>
                  </a:cubicBezTo>
                  <a:cubicBezTo>
                    <a:pt x="11229" y="8029"/>
                    <a:pt x="8180" y="6870"/>
                    <a:pt x="6015" y="4642"/>
                  </a:cubicBezTo>
                  <a:cubicBezTo>
                    <a:pt x="4815" y="3408"/>
                    <a:pt x="3890" y="1966"/>
                    <a:pt x="3028" y="477"/>
                  </a:cubicBezTo>
                  <a:cubicBezTo>
                    <a:pt x="2090" y="291"/>
                    <a:pt x="1152" y="125"/>
                    <a:pt x="2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6905484" y="4423712"/>
              <a:ext cx="530649" cy="711943"/>
            </a:xfrm>
            <a:custGeom>
              <a:avLst/>
              <a:gdLst/>
              <a:ahLst/>
              <a:cxnLst/>
              <a:rect l="l" t="t" r="r" b="b"/>
              <a:pathLst>
                <a:path w="5614" h="7532" extrusionOk="0">
                  <a:moveTo>
                    <a:pt x="5614" y="1"/>
                  </a:moveTo>
                  <a:lnTo>
                    <a:pt x="517" y="1332"/>
                  </a:lnTo>
                  <a:lnTo>
                    <a:pt x="0" y="7532"/>
                  </a:lnTo>
                  <a:lnTo>
                    <a:pt x="4552" y="7532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rgbClr val="AD45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6937432" y="4423712"/>
              <a:ext cx="498701" cy="413630"/>
            </a:xfrm>
            <a:custGeom>
              <a:avLst/>
              <a:gdLst/>
              <a:ahLst/>
              <a:cxnLst/>
              <a:rect l="l" t="t" r="r" b="b"/>
              <a:pathLst>
                <a:path w="5276" h="4376" extrusionOk="0">
                  <a:moveTo>
                    <a:pt x="5276" y="1"/>
                  </a:moveTo>
                  <a:lnTo>
                    <a:pt x="179" y="1332"/>
                  </a:lnTo>
                  <a:lnTo>
                    <a:pt x="0" y="3456"/>
                  </a:lnTo>
                  <a:cubicBezTo>
                    <a:pt x="1007" y="3904"/>
                    <a:pt x="2055" y="4222"/>
                    <a:pt x="3159" y="4325"/>
                  </a:cubicBezTo>
                  <a:cubicBezTo>
                    <a:pt x="3511" y="4359"/>
                    <a:pt x="3864" y="4376"/>
                    <a:pt x="4216" y="4376"/>
                  </a:cubicBezTo>
                  <a:cubicBezTo>
                    <a:pt x="4367" y="4376"/>
                    <a:pt x="4518" y="4373"/>
                    <a:pt x="4669" y="4366"/>
                  </a:cubicBezTo>
                  <a:lnTo>
                    <a:pt x="5276" y="1"/>
                  </a:lnTo>
                  <a:close/>
                </a:path>
              </a:pathLst>
            </a:custGeom>
            <a:solidFill>
              <a:srgbClr val="510E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6867014" y="3858949"/>
              <a:ext cx="623943" cy="924146"/>
            </a:xfrm>
            <a:custGeom>
              <a:avLst/>
              <a:gdLst/>
              <a:ahLst/>
              <a:cxnLst/>
              <a:rect l="l" t="t" r="r" b="b"/>
              <a:pathLst>
                <a:path w="6601" h="9777" extrusionOk="0">
                  <a:moveTo>
                    <a:pt x="4923" y="0"/>
                  </a:moveTo>
                  <a:cubicBezTo>
                    <a:pt x="4366" y="0"/>
                    <a:pt x="3672" y="91"/>
                    <a:pt x="2842" y="362"/>
                  </a:cubicBezTo>
                  <a:cubicBezTo>
                    <a:pt x="345" y="1169"/>
                    <a:pt x="0" y="8755"/>
                    <a:pt x="0" y="8755"/>
                  </a:cubicBezTo>
                  <a:cubicBezTo>
                    <a:pt x="1320" y="9600"/>
                    <a:pt x="3170" y="9776"/>
                    <a:pt x="4482" y="9776"/>
                  </a:cubicBezTo>
                  <a:cubicBezTo>
                    <a:pt x="5420" y="9776"/>
                    <a:pt x="6083" y="9686"/>
                    <a:pt x="6083" y="9686"/>
                  </a:cubicBezTo>
                  <a:lnTo>
                    <a:pt x="6600" y="362"/>
                  </a:lnTo>
                  <a:cubicBezTo>
                    <a:pt x="6600" y="362"/>
                    <a:pt x="6036" y="0"/>
                    <a:pt x="4923" y="0"/>
                  </a:cubicBezTo>
                  <a:close/>
                </a:path>
              </a:pathLst>
            </a:custGeom>
            <a:solidFill>
              <a:srgbClr val="FFA9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p46"/>
          <p:cNvSpPr/>
          <p:nvPr/>
        </p:nvSpPr>
        <p:spPr>
          <a:xfrm>
            <a:off x="5234732" y="3504128"/>
            <a:ext cx="809700" cy="8097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6" name="Google Shape;846;p46"/>
          <p:cNvSpPr txBox="1">
            <a:spLocks noGrp="1"/>
          </p:cNvSpPr>
          <p:nvPr>
            <p:ph type="title"/>
          </p:nvPr>
        </p:nvSpPr>
        <p:spPr>
          <a:xfrm>
            <a:off x="1016718" y="124893"/>
            <a:ext cx="722351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Обсуждение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13559C-F354-1B32-4A8D-DEDC57E5A17A}"/>
              </a:ext>
            </a:extLst>
          </p:cNvPr>
          <p:cNvSpPr txBox="1"/>
          <p:nvPr/>
        </p:nvSpPr>
        <p:spPr>
          <a:xfrm>
            <a:off x="1016719" y="1173182"/>
            <a:ext cx="56018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Основываясь на полученных данных, можно заметить, что самыми распространёнными конфликтами являются: конфликт нереализованного желания и конфликт неадекватной самооценки.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bg1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предположить, что данные конфликты связаны с формированием и поиском подростков собственной идентичности, </a:t>
            </a:r>
            <a:r>
              <a:rPr lang="ru-RU" sz="1800" dirty="0">
                <a:effectLst/>
                <a:latin typeface="+mn-lt"/>
                <a:ea typeface="Calibri" panose="020F0502020204030204" pitchFamily="34" charset="0"/>
              </a:rPr>
              <a:t>т.к. в этом возрасте подросток стремится познать себя и раскрыть в себе новое Я посредством общения со сверстниками.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grpSp>
        <p:nvGrpSpPr>
          <p:cNvPr id="3" name="Google Shape;749;p44">
            <a:extLst>
              <a:ext uri="{FF2B5EF4-FFF2-40B4-BE49-F238E27FC236}">
                <a16:creationId xmlns:a16="http://schemas.microsoft.com/office/drawing/2014/main" id="{1A4E8835-9980-618B-9E95-9381B7A54392}"/>
              </a:ext>
            </a:extLst>
          </p:cNvPr>
          <p:cNvGrpSpPr/>
          <p:nvPr/>
        </p:nvGrpSpPr>
        <p:grpSpPr>
          <a:xfrm>
            <a:off x="6534881" y="1344192"/>
            <a:ext cx="2008166" cy="3797024"/>
            <a:chOff x="719150" y="1292850"/>
            <a:chExt cx="1900053" cy="3592605"/>
          </a:xfrm>
        </p:grpSpPr>
        <p:sp>
          <p:nvSpPr>
            <p:cNvPr id="4" name="Google Shape;750;p44">
              <a:extLst>
                <a:ext uri="{FF2B5EF4-FFF2-40B4-BE49-F238E27FC236}">
                  <a16:creationId xmlns:a16="http://schemas.microsoft.com/office/drawing/2014/main" id="{42EA6D1E-C9E4-A06D-BCFE-DD9BB50169EB}"/>
                </a:ext>
              </a:extLst>
            </p:cNvPr>
            <p:cNvSpPr/>
            <p:nvPr/>
          </p:nvSpPr>
          <p:spPr>
            <a:xfrm>
              <a:off x="1001912" y="2808019"/>
              <a:ext cx="1461123" cy="1294511"/>
            </a:xfrm>
            <a:custGeom>
              <a:avLst/>
              <a:gdLst/>
              <a:ahLst/>
              <a:cxnLst/>
              <a:rect l="l" t="t" r="r" b="b"/>
              <a:pathLst>
                <a:path w="13435" h="11903" extrusionOk="0">
                  <a:moveTo>
                    <a:pt x="7626" y="1"/>
                  </a:moveTo>
                  <a:cubicBezTo>
                    <a:pt x="6598" y="1"/>
                    <a:pt x="4553" y="2108"/>
                    <a:pt x="4553" y="2108"/>
                  </a:cubicBezTo>
                  <a:cubicBezTo>
                    <a:pt x="4553" y="2108"/>
                    <a:pt x="5387" y="6536"/>
                    <a:pt x="4477" y="6674"/>
                  </a:cubicBezTo>
                  <a:cubicBezTo>
                    <a:pt x="4421" y="6682"/>
                    <a:pt x="4355" y="6686"/>
                    <a:pt x="4280" y="6686"/>
                  </a:cubicBezTo>
                  <a:cubicBezTo>
                    <a:pt x="3889" y="6686"/>
                    <a:pt x="3263" y="6588"/>
                    <a:pt x="2611" y="6588"/>
                  </a:cubicBezTo>
                  <a:cubicBezTo>
                    <a:pt x="1375" y="6588"/>
                    <a:pt x="43" y="6939"/>
                    <a:pt x="21" y="8970"/>
                  </a:cubicBezTo>
                  <a:cubicBezTo>
                    <a:pt x="0" y="10986"/>
                    <a:pt x="4551" y="11902"/>
                    <a:pt x="8246" y="11902"/>
                  </a:cubicBezTo>
                  <a:cubicBezTo>
                    <a:pt x="10618" y="11902"/>
                    <a:pt x="12638" y="11525"/>
                    <a:pt x="12870" y="10818"/>
                  </a:cubicBezTo>
                  <a:cubicBezTo>
                    <a:pt x="13434" y="9093"/>
                    <a:pt x="13143" y="6299"/>
                    <a:pt x="10720" y="6299"/>
                  </a:cubicBezTo>
                  <a:cubicBezTo>
                    <a:pt x="10596" y="6299"/>
                    <a:pt x="10467" y="6307"/>
                    <a:pt x="10332" y="6322"/>
                  </a:cubicBezTo>
                  <a:cubicBezTo>
                    <a:pt x="10164" y="6341"/>
                    <a:pt x="10007" y="6350"/>
                    <a:pt x="9861" y="6350"/>
                  </a:cubicBezTo>
                  <a:cubicBezTo>
                    <a:pt x="7590" y="6350"/>
                    <a:pt x="7928" y="4086"/>
                    <a:pt x="8187" y="1170"/>
                  </a:cubicBezTo>
                  <a:cubicBezTo>
                    <a:pt x="8266" y="311"/>
                    <a:pt x="8021" y="1"/>
                    <a:pt x="7626" y="1"/>
                  </a:cubicBezTo>
                  <a:close/>
                </a:path>
              </a:pathLst>
            </a:custGeom>
            <a:solidFill>
              <a:srgbClr val="FFCD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751;p44">
              <a:extLst>
                <a:ext uri="{FF2B5EF4-FFF2-40B4-BE49-F238E27FC236}">
                  <a16:creationId xmlns:a16="http://schemas.microsoft.com/office/drawing/2014/main" id="{5689314E-B7EE-721B-D16A-93642FE4FCE6}"/>
                </a:ext>
              </a:extLst>
            </p:cNvPr>
            <p:cNvSpPr/>
            <p:nvPr/>
          </p:nvSpPr>
          <p:spPr>
            <a:xfrm>
              <a:off x="1496201" y="2770825"/>
              <a:ext cx="424906" cy="661013"/>
            </a:xfrm>
            <a:custGeom>
              <a:avLst/>
              <a:gdLst/>
              <a:ahLst/>
              <a:cxnLst/>
              <a:rect l="l" t="t" r="r" b="b"/>
              <a:pathLst>
                <a:path w="3907" h="6078" extrusionOk="0">
                  <a:moveTo>
                    <a:pt x="3319" y="0"/>
                  </a:moveTo>
                  <a:cubicBezTo>
                    <a:pt x="2264" y="0"/>
                    <a:pt x="1" y="2457"/>
                    <a:pt x="1" y="2457"/>
                  </a:cubicBezTo>
                  <a:cubicBezTo>
                    <a:pt x="1" y="2457"/>
                    <a:pt x="435" y="4740"/>
                    <a:pt x="346" y="6078"/>
                  </a:cubicBezTo>
                  <a:cubicBezTo>
                    <a:pt x="1146" y="5816"/>
                    <a:pt x="1904" y="5395"/>
                    <a:pt x="2401" y="4733"/>
                  </a:cubicBezTo>
                  <a:cubicBezTo>
                    <a:pt x="2628" y="4422"/>
                    <a:pt x="2766" y="4084"/>
                    <a:pt x="2911" y="3726"/>
                  </a:cubicBezTo>
                  <a:cubicBezTo>
                    <a:pt x="3056" y="3353"/>
                    <a:pt x="3201" y="2967"/>
                    <a:pt x="3290" y="2574"/>
                  </a:cubicBezTo>
                  <a:cubicBezTo>
                    <a:pt x="3387" y="2174"/>
                    <a:pt x="3428" y="1781"/>
                    <a:pt x="3421" y="1367"/>
                  </a:cubicBezTo>
                  <a:lnTo>
                    <a:pt x="3421" y="1367"/>
                  </a:lnTo>
                  <a:cubicBezTo>
                    <a:pt x="2987" y="1402"/>
                    <a:pt x="2559" y="1498"/>
                    <a:pt x="2139" y="1567"/>
                  </a:cubicBezTo>
                  <a:cubicBezTo>
                    <a:pt x="2137" y="1567"/>
                    <a:pt x="2135" y="1568"/>
                    <a:pt x="2133" y="1568"/>
                  </a:cubicBezTo>
                  <a:cubicBezTo>
                    <a:pt x="2075" y="1568"/>
                    <a:pt x="2051" y="1470"/>
                    <a:pt x="2111" y="1464"/>
                  </a:cubicBezTo>
                  <a:cubicBezTo>
                    <a:pt x="2546" y="1395"/>
                    <a:pt x="2980" y="1305"/>
                    <a:pt x="3415" y="1264"/>
                  </a:cubicBezTo>
                  <a:cubicBezTo>
                    <a:pt x="3408" y="898"/>
                    <a:pt x="3401" y="540"/>
                    <a:pt x="3470" y="174"/>
                  </a:cubicBezTo>
                  <a:cubicBezTo>
                    <a:pt x="3475" y="150"/>
                    <a:pt x="3493" y="139"/>
                    <a:pt x="3512" y="139"/>
                  </a:cubicBezTo>
                  <a:cubicBezTo>
                    <a:pt x="3543" y="139"/>
                    <a:pt x="3577" y="166"/>
                    <a:pt x="3573" y="209"/>
                  </a:cubicBezTo>
                  <a:cubicBezTo>
                    <a:pt x="3504" y="553"/>
                    <a:pt x="3518" y="905"/>
                    <a:pt x="3525" y="1257"/>
                  </a:cubicBezTo>
                  <a:cubicBezTo>
                    <a:pt x="3621" y="1250"/>
                    <a:pt x="3718" y="1243"/>
                    <a:pt x="3821" y="1243"/>
                  </a:cubicBezTo>
                  <a:cubicBezTo>
                    <a:pt x="3821" y="1195"/>
                    <a:pt x="3828" y="1146"/>
                    <a:pt x="3835" y="1098"/>
                  </a:cubicBezTo>
                  <a:cubicBezTo>
                    <a:pt x="3906" y="297"/>
                    <a:pt x="3686" y="0"/>
                    <a:pt x="3319" y="0"/>
                  </a:cubicBezTo>
                  <a:close/>
                </a:path>
              </a:pathLst>
            </a:custGeom>
            <a:solidFill>
              <a:srgbClr val="FFB1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752;p44">
              <a:extLst>
                <a:ext uri="{FF2B5EF4-FFF2-40B4-BE49-F238E27FC236}">
                  <a16:creationId xmlns:a16="http://schemas.microsoft.com/office/drawing/2014/main" id="{09F0D3D2-60AA-8068-7650-04AF9630C601}"/>
                </a:ext>
              </a:extLst>
            </p:cNvPr>
            <p:cNvSpPr/>
            <p:nvPr/>
          </p:nvSpPr>
          <p:spPr>
            <a:xfrm>
              <a:off x="1256941" y="1382138"/>
              <a:ext cx="994129" cy="695162"/>
            </a:xfrm>
            <a:custGeom>
              <a:avLst/>
              <a:gdLst/>
              <a:ahLst/>
              <a:cxnLst/>
              <a:rect l="l" t="t" r="r" b="b"/>
              <a:pathLst>
                <a:path w="9141" h="6392" extrusionOk="0">
                  <a:moveTo>
                    <a:pt x="4830" y="0"/>
                  </a:moveTo>
                  <a:cubicBezTo>
                    <a:pt x="3993" y="0"/>
                    <a:pt x="3393" y="760"/>
                    <a:pt x="3122" y="1560"/>
                  </a:cubicBezTo>
                  <a:lnTo>
                    <a:pt x="3122" y="1560"/>
                  </a:lnTo>
                  <a:cubicBezTo>
                    <a:pt x="2796" y="1201"/>
                    <a:pt x="2445" y="1046"/>
                    <a:pt x="2104" y="1046"/>
                  </a:cubicBezTo>
                  <a:cubicBezTo>
                    <a:pt x="1277" y="1046"/>
                    <a:pt x="510" y="1962"/>
                    <a:pt x="318" y="3108"/>
                  </a:cubicBezTo>
                  <a:cubicBezTo>
                    <a:pt x="1" y="4998"/>
                    <a:pt x="3090" y="5688"/>
                    <a:pt x="3090" y="5688"/>
                  </a:cubicBezTo>
                  <a:cubicBezTo>
                    <a:pt x="3609" y="6180"/>
                    <a:pt x="4377" y="6391"/>
                    <a:pt x="5175" y="6391"/>
                  </a:cubicBezTo>
                  <a:cubicBezTo>
                    <a:pt x="7074" y="6391"/>
                    <a:pt x="9141" y="5193"/>
                    <a:pt x="8408" y="3722"/>
                  </a:cubicBezTo>
                  <a:cubicBezTo>
                    <a:pt x="8126" y="3158"/>
                    <a:pt x="7705" y="2950"/>
                    <a:pt x="7277" y="2939"/>
                  </a:cubicBezTo>
                  <a:lnTo>
                    <a:pt x="7277" y="2939"/>
                  </a:lnTo>
                  <a:cubicBezTo>
                    <a:pt x="7551" y="1884"/>
                    <a:pt x="6869" y="408"/>
                    <a:pt x="5132" y="33"/>
                  </a:cubicBezTo>
                  <a:cubicBezTo>
                    <a:pt x="5028" y="11"/>
                    <a:pt x="4927" y="0"/>
                    <a:pt x="48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53;p44">
              <a:extLst>
                <a:ext uri="{FF2B5EF4-FFF2-40B4-BE49-F238E27FC236}">
                  <a16:creationId xmlns:a16="http://schemas.microsoft.com/office/drawing/2014/main" id="{90CF24B8-6D31-C607-4A16-793E0A952043}"/>
                </a:ext>
              </a:extLst>
            </p:cNvPr>
            <p:cNvSpPr/>
            <p:nvPr/>
          </p:nvSpPr>
          <p:spPr>
            <a:xfrm>
              <a:off x="1216484" y="1292850"/>
              <a:ext cx="1039698" cy="791301"/>
            </a:xfrm>
            <a:custGeom>
              <a:avLst/>
              <a:gdLst/>
              <a:ahLst/>
              <a:cxnLst/>
              <a:rect l="l" t="t" r="r" b="b"/>
              <a:pathLst>
                <a:path w="9560" h="7276" extrusionOk="0">
                  <a:moveTo>
                    <a:pt x="5508" y="681"/>
                  </a:moveTo>
                  <a:cubicBezTo>
                    <a:pt x="5582" y="681"/>
                    <a:pt x="5659" y="683"/>
                    <a:pt x="5738" y="688"/>
                  </a:cubicBezTo>
                  <a:cubicBezTo>
                    <a:pt x="6718" y="791"/>
                    <a:pt x="7580" y="1585"/>
                    <a:pt x="7766" y="2557"/>
                  </a:cubicBezTo>
                  <a:cubicBezTo>
                    <a:pt x="7837" y="2879"/>
                    <a:pt x="7824" y="3200"/>
                    <a:pt x="7749" y="3506"/>
                  </a:cubicBezTo>
                  <a:lnTo>
                    <a:pt x="7749" y="3506"/>
                  </a:lnTo>
                  <a:cubicBezTo>
                    <a:pt x="7655" y="3487"/>
                    <a:pt x="7561" y="3479"/>
                    <a:pt x="7468" y="3479"/>
                  </a:cubicBezTo>
                  <a:cubicBezTo>
                    <a:pt x="6838" y="3479"/>
                    <a:pt x="6236" y="3879"/>
                    <a:pt x="5849" y="4488"/>
                  </a:cubicBezTo>
                  <a:cubicBezTo>
                    <a:pt x="5838" y="4506"/>
                    <a:pt x="5827" y="4524"/>
                    <a:pt x="5817" y="4541"/>
                  </a:cubicBezTo>
                  <a:lnTo>
                    <a:pt x="5817" y="4541"/>
                  </a:lnTo>
                  <a:cubicBezTo>
                    <a:pt x="5428" y="4404"/>
                    <a:pt x="5012" y="4104"/>
                    <a:pt x="4593" y="3591"/>
                  </a:cubicBezTo>
                  <a:cubicBezTo>
                    <a:pt x="3505" y="2251"/>
                    <a:pt x="3624" y="681"/>
                    <a:pt x="5508" y="681"/>
                  </a:cubicBezTo>
                  <a:close/>
                  <a:moveTo>
                    <a:pt x="7459" y="3579"/>
                  </a:moveTo>
                  <a:cubicBezTo>
                    <a:pt x="7546" y="3579"/>
                    <a:pt x="7633" y="3587"/>
                    <a:pt x="7722" y="3605"/>
                  </a:cubicBezTo>
                  <a:lnTo>
                    <a:pt x="7722" y="3605"/>
                  </a:lnTo>
                  <a:cubicBezTo>
                    <a:pt x="7705" y="3661"/>
                    <a:pt x="7686" y="3717"/>
                    <a:pt x="7665" y="3773"/>
                  </a:cubicBezTo>
                  <a:lnTo>
                    <a:pt x="7665" y="3773"/>
                  </a:lnTo>
                  <a:cubicBezTo>
                    <a:pt x="7373" y="4281"/>
                    <a:pt x="6896" y="4633"/>
                    <a:pt x="6327" y="4633"/>
                  </a:cubicBezTo>
                  <a:cubicBezTo>
                    <a:pt x="6193" y="4633"/>
                    <a:pt x="6054" y="4613"/>
                    <a:pt x="5911" y="4572"/>
                  </a:cubicBezTo>
                  <a:lnTo>
                    <a:pt x="5911" y="4572"/>
                  </a:lnTo>
                  <a:cubicBezTo>
                    <a:pt x="6250" y="4020"/>
                    <a:pt x="6828" y="3579"/>
                    <a:pt x="7459" y="3579"/>
                  </a:cubicBezTo>
                  <a:close/>
                  <a:moveTo>
                    <a:pt x="7309" y="4432"/>
                  </a:moveTo>
                  <a:cubicBezTo>
                    <a:pt x="7117" y="4699"/>
                    <a:pt x="6883" y="4938"/>
                    <a:pt x="6628" y="5136"/>
                  </a:cubicBezTo>
                  <a:cubicBezTo>
                    <a:pt x="6468" y="5274"/>
                    <a:pt x="6063" y="5574"/>
                    <a:pt x="5822" y="5574"/>
                  </a:cubicBezTo>
                  <a:cubicBezTo>
                    <a:pt x="5688" y="5574"/>
                    <a:pt x="5605" y="5482"/>
                    <a:pt x="5642" y="5219"/>
                  </a:cubicBezTo>
                  <a:cubicBezTo>
                    <a:pt x="5680" y="5050"/>
                    <a:pt x="5744" y="4881"/>
                    <a:pt x="5828" y="4718"/>
                  </a:cubicBezTo>
                  <a:lnTo>
                    <a:pt x="5828" y="4718"/>
                  </a:lnTo>
                  <a:cubicBezTo>
                    <a:pt x="5998" y="4770"/>
                    <a:pt x="6162" y="4795"/>
                    <a:pt x="6320" y="4795"/>
                  </a:cubicBezTo>
                  <a:cubicBezTo>
                    <a:pt x="6693" y="4795"/>
                    <a:pt x="7030" y="4659"/>
                    <a:pt x="7309" y="4432"/>
                  </a:cubicBezTo>
                  <a:close/>
                  <a:moveTo>
                    <a:pt x="5207" y="1"/>
                  </a:moveTo>
                  <a:cubicBezTo>
                    <a:pt x="5048" y="1"/>
                    <a:pt x="4888" y="15"/>
                    <a:pt x="4731" y="47"/>
                  </a:cubicBezTo>
                  <a:cubicBezTo>
                    <a:pt x="3744" y="299"/>
                    <a:pt x="3504" y="1327"/>
                    <a:pt x="3547" y="2265"/>
                  </a:cubicBezTo>
                  <a:lnTo>
                    <a:pt x="3547" y="2265"/>
                  </a:lnTo>
                  <a:cubicBezTo>
                    <a:pt x="3225" y="1837"/>
                    <a:pt x="2667" y="1609"/>
                    <a:pt x="2117" y="1609"/>
                  </a:cubicBezTo>
                  <a:cubicBezTo>
                    <a:pt x="1931" y="1609"/>
                    <a:pt x="1747" y="1635"/>
                    <a:pt x="1573" y="1688"/>
                  </a:cubicBezTo>
                  <a:cubicBezTo>
                    <a:pt x="538" y="1957"/>
                    <a:pt x="0" y="3171"/>
                    <a:pt x="276" y="4164"/>
                  </a:cubicBezTo>
                  <a:cubicBezTo>
                    <a:pt x="717" y="5605"/>
                    <a:pt x="2607" y="6267"/>
                    <a:pt x="3945" y="6557"/>
                  </a:cubicBezTo>
                  <a:cubicBezTo>
                    <a:pt x="2628" y="6254"/>
                    <a:pt x="745" y="5578"/>
                    <a:pt x="324" y="4150"/>
                  </a:cubicBezTo>
                  <a:cubicBezTo>
                    <a:pt x="69" y="3191"/>
                    <a:pt x="593" y="2019"/>
                    <a:pt x="1593" y="1764"/>
                  </a:cubicBezTo>
                  <a:cubicBezTo>
                    <a:pt x="1759" y="1714"/>
                    <a:pt x="1934" y="1689"/>
                    <a:pt x="2111" y="1689"/>
                  </a:cubicBezTo>
                  <a:cubicBezTo>
                    <a:pt x="2689" y="1689"/>
                    <a:pt x="3278" y="1953"/>
                    <a:pt x="3558" y="2446"/>
                  </a:cubicBezTo>
                  <a:lnTo>
                    <a:pt x="3558" y="2446"/>
                  </a:lnTo>
                  <a:cubicBezTo>
                    <a:pt x="3576" y="2650"/>
                    <a:pt x="3605" y="2846"/>
                    <a:pt x="3642" y="3026"/>
                  </a:cubicBezTo>
                  <a:cubicBezTo>
                    <a:pt x="3669" y="3109"/>
                    <a:pt x="3683" y="3205"/>
                    <a:pt x="3731" y="3281"/>
                  </a:cubicBezTo>
                  <a:cubicBezTo>
                    <a:pt x="3738" y="3288"/>
                    <a:pt x="3738" y="3302"/>
                    <a:pt x="3773" y="3309"/>
                  </a:cubicBezTo>
                  <a:cubicBezTo>
                    <a:pt x="3828" y="3302"/>
                    <a:pt x="3828" y="3274"/>
                    <a:pt x="3835" y="3247"/>
                  </a:cubicBezTo>
                  <a:cubicBezTo>
                    <a:pt x="3849" y="3081"/>
                    <a:pt x="3821" y="2923"/>
                    <a:pt x="3780" y="2757"/>
                  </a:cubicBezTo>
                  <a:cubicBezTo>
                    <a:pt x="3752" y="2645"/>
                    <a:pt x="3712" y="2541"/>
                    <a:pt x="3661" y="2445"/>
                  </a:cubicBezTo>
                  <a:lnTo>
                    <a:pt x="3661" y="2445"/>
                  </a:lnTo>
                  <a:cubicBezTo>
                    <a:pt x="3586" y="1511"/>
                    <a:pt x="3767" y="413"/>
                    <a:pt x="4752" y="157"/>
                  </a:cubicBezTo>
                  <a:cubicBezTo>
                    <a:pt x="4894" y="130"/>
                    <a:pt x="5038" y="118"/>
                    <a:pt x="5183" y="118"/>
                  </a:cubicBezTo>
                  <a:cubicBezTo>
                    <a:pt x="5781" y="118"/>
                    <a:pt x="6385" y="332"/>
                    <a:pt x="6890" y="626"/>
                  </a:cubicBezTo>
                  <a:cubicBezTo>
                    <a:pt x="7802" y="1207"/>
                    <a:pt x="8080" y="2147"/>
                    <a:pt x="7947" y="2970"/>
                  </a:cubicBezTo>
                  <a:lnTo>
                    <a:pt x="7947" y="2970"/>
                  </a:lnTo>
                  <a:cubicBezTo>
                    <a:pt x="7934" y="1784"/>
                    <a:pt x="7016" y="676"/>
                    <a:pt x="5759" y="522"/>
                  </a:cubicBezTo>
                  <a:cubicBezTo>
                    <a:pt x="5667" y="513"/>
                    <a:pt x="5573" y="508"/>
                    <a:pt x="5480" y="508"/>
                  </a:cubicBezTo>
                  <a:cubicBezTo>
                    <a:pt x="5044" y="508"/>
                    <a:pt x="4607" y="617"/>
                    <a:pt x="4249" y="867"/>
                  </a:cubicBezTo>
                  <a:cubicBezTo>
                    <a:pt x="3297" y="1585"/>
                    <a:pt x="3842" y="2957"/>
                    <a:pt x="4462" y="3702"/>
                  </a:cubicBezTo>
                  <a:cubicBezTo>
                    <a:pt x="4896" y="4224"/>
                    <a:pt x="5329" y="4536"/>
                    <a:pt x="5736" y="4686"/>
                  </a:cubicBezTo>
                  <a:lnTo>
                    <a:pt x="5736" y="4686"/>
                  </a:lnTo>
                  <a:cubicBezTo>
                    <a:pt x="5413" y="5302"/>
                    <a:pt x="5490" y="5676"/>
                    <a:pt x="5826" y="5676"/>
                  </a:cubicBezTo>
                  <a:cubicBezTo>
                    <a:pt x="6032" y="5676"/>
                    <a:pt x="6335" y="5536"/>
                    <a:pt x="6704" y="5226"/>
                  </a:cubicBezTo>
                  <a:cubicBezTo>
                    <a:pt x="7104" y="4909"/>
                    <a:pt x="7462" y="4516"/>
                    <a:pt x="7690" y="4054"/>
                  </a:cubicBezTo>
                  <a:cubicBezTo>
                    <a:pt x="7713" y="4010"/>
                    <a:pt x="7734" y="3965"/>
                    <a:pt x="7753" y="3921"/>
                  </a:cubicBezTo>
                  <a:lnTo>
                    <a:pt x="7753" y="3921"/>
                  </a:lnTo>
                  <a:cubicBezTo>
                    <a:pt x="7806" y="3835"/>
                    <a:pt x="7854" y="3745"/>
                    <a:pt x="7897" y="3652"/>
                  </a:cubicBezTo>
                  <a:lnTo>
                    <a:pt x="7897" y="3652"/>
                  </a:lnTo>
                  <a:cubicBezTo>
                    <a:pt x="8329" y="3799"/>
                    <a:pt x="8685" y="4132"/>
                    <a:pt x="8959" y="4488"/>
                  </a:cubicBezTo>
                  <a:cubicBezTo>
                    <a:pt x="9504" y="5185"/>
                    <a:pt x="9325" y="5881"/>
                    <a:pt x="8600" y="6343"/>
                  </a:cubicBezTo>
                  <a:cubicBezTo>
                    <a:pt x="7897" y="6804"/>
                    <a:pt x="6721" y="7095"/>
                    <a:pt x="5622" y="7095"/>
                  </a:cubicBezTo>
                  <a:cubicBezTo>
                    <a:pt x="4846" y="7095"/>
                    <a:pt x="4108" y="6950"/>
                    <a:pt x="3600" y="6619"/>
                  </a:cubicBezTo>
                  <a:lnTo>
                    <a:pt x="3455" y="6826"/>
                  </a:lnTo>
                  <a:cubicBezTo>
                    <a:pt x="4024" y="7172"/>
                    <a:pt x="4693" y="7276"/>
                    <a:pt x="5361" y="7276"/>
                  </a:cubicBezTo>
                  <a:cubicBezTo>
                    <a:pt x="5747" y="7276"/>
                    <a:pt x="6131" y="7241"/>
                    <a:pt x="6497" y="7198"/>
                  </a:cubicBezTo>
                  <a:cubicBezTo>
                    <a:pt x="7538" y="7040"/>
                    <a:pt x="9559" y="6495"/>
                    <a:pt x="9373" y="5129"/>
                  </a:cubicBezTo>
                  <a:cubicBezTo>
                    <a:pt x="9269" y="4612"/>
                    <a:pt x="8897" y="4205"/>
                    <a:pt x="8504" y="3874"/>
                  </a:cubicBezTo>
                  <a:cubicBezTo>
                    <a:pt x="8320" y="3723"/>
                    <a:pt x="8130" y="3619"/>
                    <a:pt x="7938" y="3555"/>
                  </a:cubicBezTo>
                  <a:lnTo>
                    <a:pt x="7938" y="3555"/>
                  </a:lnTo>
                  <a:cubicBezTo>
                    <a:pt x="8331" y="2586"/>
                    <a:pt x="8148" y="1279"/>
                    <a:pt x="6959" y="516"/>
                  </a:cubicBezTo>
                  <a:cubicBezTo>
                    <a:pt x="6439" y="215"/>
                    <a:pt x="5820" y="1"/>
                    <a:pt x="52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54;p44">
              <a:extLst>
                <a:ext uri="{FF2B5EF4-FFF2-40B4-BE49-F238E27FC236}">
                  <a16:creationId xmlns:a16="http://schemas.microsoft.com/office/drawing/2014/main" id="{8B9FCB44-DA7C-CB5A-9DD2-8A23A4076FD7}"/>
                </a:ext>
              </a:extLst>
            </p:cNvPr>
            <p:cNvSpPr/>
            <p:nvPr/>
          </p:nvSpPr>
          <p:spPr>
            <a:xfrm>
              <a:off x="1463248" y="1886868"/>
              <a:ext cx="622622" cy="356173"/>
            </a:xfrm>
            <a:custGeom>
              <a:avLst/>
              <a:gdLst/>
              <a:ahLst/>
              <a:cxnLst/>
              <a:rect l="l" t="t" r="r" b="b"/>
              <a:pathLst>
                <a:path w="5725" h="3275" extrusionOk="0">
                  <a:moveTo>
                    <a:pt x="2185" y="0"/>
                  </a:moveTo>
                  <a:cubicBezTo>
                    <a:pt x="433" y="0"/>
                    <a:pt x="0" y="1440"/>
                    <a:pt x="0" y="1440"/>
                  </a:cubicBezTo>
                  <a:lnTo>
                    <a:pt x="3800" y="3274"/>
                  </a:lnTo>
                  <a:cubicBezTo>
                    <a:pt x="3800" y="3274"/>
                    <a:pt x="5724" y="771"/>
                    <a:pt x="3159" y="130"/>
                  </a:cubicBezTo>
                  <a:cubicBezTo>
                    <a:pt x="2796" y="39"/>
                    <a:pt x="2472" y="0"/>
                    <a:pt x="21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55;p44">
              <a:extLst>
                <a:ext uri="{FF2B5EF4-FFF2-40B4-BE49-F238E27FC236}">
                  <a16:creationId xmlns:a16="http://schemas.microsoft.com/office/drawing/2014/main" id="{30A49AE7-11C6-DE64-4CDD-582DEC2B2139}"/>
                </a:ext>
              </a:extLst>
            </p:cNvPr>
            <p:cNvSpPr/>
            <p:nvPr/>
          </p:nvSpPr>
          <p:spPr>
            <a:xfrm>
              <a:off x="850417" y="2000299"/>
              <a:ext cx="651116" cy="1364005"/>
            </a:xfrm>
            <a:custGeom>
              <a:avLst/>
              <a:gdLst/>
              <a:ahLst/>
              <a:cxnLst/>
              <a:rect l="l" t="t" r="r" b="b"/>
              <a:pathLst>
                <a:path w="5987" h="12542" extrusionOk="0">
                  <a:moveTo>
                    <a:pt x="3873" y="0"/>
                  </a:moveTo>
                  <a:cubicBezTo>
                    <a:pt x="3441" y="0"/>
                    <a:pt x="2961" y="141"/>
                    <a:pt x="2456" y="521"/>
                  </a:cubicBezTo>
                  <a:cubicBezTo>
                    <a:pt x="242" y="2190"/>
                    <a:pt x="221" y="4969"/>
                    <a:pt x="1442" y="6907"/>
                  </a:cubicBezTo>
                  <a:cubicBezTo>
                    <a:pt x="2656" y="8838"/>
                    <a:pt x="1" y="9914"/>
                    <a:pt x="2077" y="12542"/>
                  </a:cubicBezTo>
                  <a:cubicBezTo>
                    <a:pt x="2077" y="12542"/>
                    <a:pt x="1194" y="11404"/>
                    <a:pt x="1718" y="10307"/>
                  </a:cubicBezTo>
                  <a:cubicBezTo>
                    <a:pt x="2242" y="9211"/>
                    <a:pt x="3683" y="9156"/>
                    <a:pt x="2952" y="6680"/>
                  </a:cubicBezTo>
                  <a:cubicBezTo>
                    <a:pt x="2221" y="4197"/>
                    <a:pt x="5987" y="1176"/>
                    <a:pt x="5987" y="1176"/>
                  </a:cubicBezTo>
                  <a:cubicBezTo>
                    <a:pt x="5987" y="1176"/>
                    <a:pt x="5123" y="0"/>
                    <a:pt x="3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56;p44">
              <a:extLst>
                <a:ext uri="{FF2B5EF4-FFF2-40B4-BE49-F238E27FC236}">
                  <a16:creationId xmlns:a16="http://schemas.microsoft.com/office/drawing/2014/main" id="{DB2A2B36-F5EB-E1A0-4C48-F57C09E73C7F}"/>
                </a:ext>
              </a:extLst>
            </p:cNvPr>
            <p:cNvSpPr/>
            <p:nvPr/>
          </p:nvSpPr>
          <p:spPr>
            <a:xfrm>
              <a:off x="883478" y="2002691"/>
              <a:ext cx="611312" cy="1369878"/>
            </a:xfrm>
            <a:custGeom>
              <a:avLst/>
              <a:gdLst/>
              <a:ahLst/>
              <a:cxnLst/>
              <a:rect l="l" t="t" r="r" b="b"/>
              <a:pathLst>
                <a:path w="5621" h="12596" extrusionOk="0">
                  <a:moveTo>
                    <a:pt x="3452" y="1"/>
                  </a:moveTo>
                  <a:cubicBezTo>
                    <a:pt x="3214" y="1"/>
                    <a:pt x="2978" y="41"/>
                    <a:pt x="2752" y="127"/>
                  </a:cubicBezTo>
                  <a:cubicBezTo>
                    <a:pt x="1752" y="534"/>
                    <a:pt x="959" y="1437"/>
                    <a:pt x="531" y="2403"/>
                  </a:cubicBezTo>
                  <a:cubicBezTo>
                    <a:pt x="248" y="3071"/>
                    <a:pt x="138" y="3803"/>
                    <a:pt x="179" y="4520"/>
                  </a:cubicBezTo>
                  <a:cubicBezTo>
                    <a:pt x="235" y="5244"/>
                    <a:pt x="441" y="5947"/>
                    <a:pt x="773" y="6582"/>
                  </a:cubicBezTo>
                  <a:cubicBezTo>
                    <a:pt x="938" y="6899"/>
                    <a:pt x="1152" y="7189"/>
                    <a:pt x="1255" y="7527"/>
                  </a:cubicBezTo>
                  <a:cubicBezTo>
                    <a:pt x="1359" y="7865"/>
                    <a:pt x="1352" y="8223"/>
                    <a:pt x="1276" y="8568"/>
                  </a:cubicBezTo>
                  <a:cubicBezTo>
                    <a:pt x="986" y="9692"/>
                    <a:pt x="538" y="10541"/>
                    <a:pt x="1090" y="11699"/>
                  </a:cubicBezTo>
                  <a:cubicBezTo>
                    <a:pt x="1248" y="12023"/>
                    <a:pt x="1448" y="12320"/>
                    <a:pt x="1669" y="12596"/>
                  </a:cubicBezTo>
                  <a:cubicBezTo>
                    <a:pt x="1448" y="12313"/>
                    <a:pt x="1255" y="12010"/>
                    <a:pt x="1110" y="11685"/>
                  </a:cubicBezTo>
                  <a:cubicBezTo>
                    <a:pt x="579" y="10534"/>
                    <a:pt x="1041" y="9692"/>
                    <a:pt x="1331" y="8582"/>
                  </a:cubicBezTo>
                  <a:cubicBezTo>
                    <a:pt x="1462" y="8058"/>
                    <a:pt x="1393" y="7478"/>
                    <a:pt x="1104" y="7009"/>
                  </a:cubicBezTo>
                  <a:cubicBezTo>
                    <a:pt x="255" y="5672"/>
                    <a:pt x="0" y="3927"/>
                    <a:pt x="628" y="2444"/>
                  </a:cubicBezTo>
                  <a:cubicBezTo>
                    <a:pt x="910" y="1796"/>
                    <a:pt x="1352" y="1230"/>
                    <a:pt x="1897" y="782"/>
                  </a:cubicBezTo>
                  <a:cubicBezTo>
                    <a:pt x="2394" y="326"/>
                    <a:pt x="2934" y="122"/>
                    <a:pt x="3464" y="122"/>
                  </a:cubicBezTo>
                  <a:cubicBezTo>
                    <a:pt x="4226" y="122"/>
                    <a:pt x="4969" y="546"/>
                    <a:pt x="5538" y="1258"/>
                  </a:cubicBezTo>
                  <a:lnTo>
                    <a:pt x="5621" y="1196"/>
                  </a:lnTo>
                  <a:cubicBezTo>
                    <a:pt x="5400" y="906"/>
                    <a:pt x="5131" y="665"/>
                    <a:pt x="4835" y="458"/>
                  </a:cubicBezTo>
                  <a:cubicBezTo>
                    <a:pt x="4431" y="170"/>
                    <a:pt x="3940" y="1"/>
                    <a:pt x="34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57;p44">
              <a:extLst>
                <a:ext uri="{FF2B5EF4-FFF2-40B4-BE49-F238E27FC236}">
                  <a16:creationId xmlns:a16="http://schemas.microsoft.com/office/drawing/2014/main" id="{39C7E35D-83CE-8DF4-2B99-B5BB53F2B89D}"/>
                </a:ext>
              </a:extLst>
            </p:cNvPr>
            <p:cNvSpPr/>
            <p:nvPr/>
          </p:nvSpPr>
          <p:spPr>
            <a:xfrm>
              <a:off x="1095876" y="2195296"/>
              <a:ext cx="1014684" cy="1121155"/>
            </a:xfrm>
            <a:custGeom>
              <a:avLst/>
              <a:gdLst/>
              <a:ahLst/>
              <a:cxnLst/>
              <a:rect l="l" t="t" r="r" b="b"/>
              <a:pathLst>
                <a:path w="9330" h="10309" extrusionOk="0">
                  <a:moveTo>
                    <a:pt x="4302" y="0"/>
                  </a:moveTo>
                  <a:cubicBezTo>
                    <a:pt x="4247" y="0"/>
                    <a:pt x="4192" y="2"/>
                    <a:pt x="4137" y="4"/>
                  </a:cubicBezTo>
                  <a:cubicBezTo>
                    <a:pt x="4137" y="4"/>
                    <a:pt x="4098" y="1"/>
                    <a:pt x="4028" y="1"/>
                  </a:cubicBezTo>
                  <a:cubicBezTo>
                    <a:pt x="3403" y="1"/>
                    <a:pt x="277" y="252"/>
                    <a:pt x="109" y="5259"/>
                  </a:cubicBezTo>
                  <a:cubicBezTo>
                    <a:pt x="0" y="8508"/>
                    <a:pt x="1736" y="10308"/>
                    <a:pt x="3620" y="10308"/>
                  </a:cubicBezTo>
                  <a:cubicBezTo>
                    <a:pt x="4960" y="10308"/>
                    <a:pt x="6374" y="9398"/>
                    <a:pt x="7254" y="7452"/>
                  </a:cubicBezTo>
                  <a:cubicBezTo>
                    <a:pt x="9330" y="2855"/>
                    <a:pt x="7044" y="0"/>
                    <a:pt x="4302" y="0"/>
                  </a:cubicBezTo>
                  <a:close/>
                </a:path>
              </a:pathLst>
            </a:custGeom>
            <a:solidFill>
              <a:srgbClr val="FFCD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Google Shape;758;p44">
              <a:extLst>
                <a:ext uri="{FF2B5EF4-FFF2-40B4-BE49-F238E27FC236}">
                  <a16:creationId xmlns:a16="http://schemas.microsoft.com/office/drawing/2014/main" id="{F14909E9-B4E0-5D66-3B02-4AEAAEEF2674}"/>
                </a:ext>
              </a:extLst>
            </p:cNvPr>
            <p:cNvSpPr/>
            <p:nvPr/>
          </p:nvSpPr>
          <p:spPr>
            <a:xfrm>
              <a:off x="1885542" y="2623680"/>
              <a:ext cx="320610" cy="346276"/>
            </a:xfrm>
            <a:custGeom>
              <a:avLst/>
              <a:gdLst/>
              <a:ahLst/>
              <a:cxnLst/>
              <a:rect l="l" t="t" r="r" b="b"/>
              <a:pathLst>
                <a:path w="2948" h="3184" extrusionOk="0">
                  <a:moveTo>
                    <a:pt x="1360" y="0"/>
                  </a:moveTo>
                  <a:cubicBezTo>
                    <a:pt x="19" y="0"/>
                    <a:pt x="0" y="2865"/>
                    <a:pt x="0" y="2865"/>
                  </a:cubicBezTo>
                  <a:cubicBezTo>
                    <a:pt x="96" y="3088"/>
                    <a:pt x="239" y="3183"/>
                    <a:pt x="406" y="3183"/>
                  </a:cubicBezTo>
                  <a:cubicBezTo>
                    <a:pt x="1317" y="3183"/>
                    <a:pt x="2948" y="345"/>
                    <a:pt x="1607" y="30"/>
                  </a:cubicBezTo>
                  <a:cubicBezTo>
                    <a:pt x="1520" y="10"/>
                    <a:pt x="1438" y="0"/>
                    <a:pt x="1360" y="0"/>
                  </a:cubicBezTo>
                  <a:close/>
                </a:path>
              </a:pathLst>
            </a:custGeom>
            <a:solidFill>
              <a:srgbClr val="FFCD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59;p44">
              <a:extLst>
                <a:ext uri="{FF2B5EF4-FFF2-40B4-BE49-F238E27FC236}">
                  <a16:creationId xmlns:a16="http://schemas.microsoft.com/office/drawing/2014/main" id="{052EA82F-FEC4-C356-6F20-2D60CFC5D595}"/>
                </a:ext>
              </a:extLst>
            </p:cNvPr>
            <p:cNvSpPr/>
            <p:nvPr/>
          </p:nvSpPr>
          <p:spPr>
            <a:xfrm>
              <a:off x="1295223" y="1970283"/>
              <a:ext cx="914412" cy="1234260"/>
            </a:xfrm>
            <a:custGeom>
              <a:avLst/>
              <a:gdLst/>
              <a:ahLst/>
              <a:cxnLst/>
              <a:rect l="l" t="t" r="r" b="b"/>
              <a:pathLst>
                <a:path w="8408" h="11349" extrusionOk="0">
                  <a:moveTo>
                    <a:pt x="2846" y="0"/>
                  </a:moveTo>
                  <a:cubicBezTo>
                    <a:pt x="1525" y="0"/>
                    <a:pt x="349" y="655"/>
                    <a:pt x="0" y="2563"/>
                  </a:cubicBezTo>
                  <a:cubicBezTo>
                    <a:pt x="0" y="2563"/>
                    <a:pt x="49" y="4970"/>
                    <a:pt x="2587" y="5335"/>
                  </a:cubicBezTo>
                  <a:cubicBezTo>
                    <a:pt x="5125" y="5701"/>
                    <a:pt x="5607" y="5707"/>
                    <a:pt x="5076" y="7418"/>
                  </a:cubicBezTo>
                  <a:cubicBezTo>
                    <a:pt x="4545" y="9135"/>
                    <a:pt x="4531" y="10887"/>
                    <a:pt x="6414" y="11349"/>
                  </a:cubicBezTo>
                  <a:cubicBezTo>
                    <a:pt x="6414" y="11349"/>
                    <a:pt x="4952" y="10756"/>
                    <a:pt x="5407" y="9073"/>
                  </a:cubicBezTo>
                  <a:cubicBezTo>
                    <a:pt x="5725" y="7873"/>
                    <a:pt x="6518" y="7776"/>
                    <a:pt x="6256" y="6259"/>
                  </a:cubicBezTo>
                  <a:cubicBezTo>
                    <a:pt x="6256" y="6259"/>
                    <a:pt x="6437" y="6015"/>
                    <a:pt x="6809" y="6015"/>
                  </a:cubicBezTo>
                  <a:cubicBezTo>
                    <a:pt x="6975" y="6015"/>
                    <a:pt x="7179" y="6064"/>
                    <a:pt x="7421" y="6204"/>
                  </a:cubicBezTo>
                  <a:cubicBezTo>
                    <a:pt x="7421" y="6204"/>
                    <a:pt x="8407" y="3735"/>
                    <a:pt x="7352" y="2149"/>
                  </a:cubicBezTo>
                  <a:cubicBezTo>
                    <a:pt x="6746" y="1231"/>
                    <a:pt x="4659" y="0"/>
                    <a:pt x="28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60;p44">
              <a:extLst>
                <a:ext uri="{FF2B5EF4-FFF2-40B4-BE49-F238E27FC236}">
                  <a16:creationId xmlns:a16="http://schemas.microsoft.com/office/drawing/2014/main" id="{1095B6D6-2DE3-7010-2B08-A751CE4C250D}"/>
                </a:ext>
              </a:extLst>
            </p:cNvPr>
            <p:cNvSpPr/>
            <p:nvPr/>
          </p:nvSpPr>
          <p:spPr>
            <a:xfrm>
              <a:off x="1300443" y="2230206"/>
              <a:ext cx="630888" cy="1014140"/>
            </a:xfrm>
            <a:custGeom>
              <a:avLst/>
              <a:gdLst/>
              <a:ahLst/>
              <a:cxnLst/>
              <a:rect l="l" t="t" r="r" b="b"/>
              <a:pathLst>
                <a:path w="5801" h="9325" extrusionOk="0">
                  <a:moveTo>
                    <a:pt x="8" y="0"/>
                  </a:moveTo>
                  <a:cubicBezTo>
                    <a:pt x="1" y="579"/>
                    <a:pt x="152" y="1145"/>
                    <a:pt x="428" y="1648"/>
                  </a:cubicBezTo>
                  <a:cubicBezTo>
                    <a:pt x="842" y="2400"/>
                    <a:pt x="1614" y="2890"/>
                    <a:pt x="2435" y="3069"/>
                  </a:cubicBezTo>
                  <a:cubicBezTo>
                    <a:pt x="2904" y="3180"/>
                    <a:pt x="3566" y="3311"/>
                    <a:pt x="4021" y="3442"/>
                  </a:cubicBezTo>
                  <a:cubicBezTo>
                    <a:pt x="5152" y="3731"/>
                    <a:pt x="5221" y="4138"/>
                    <a:pt x="4821" y="5173"/>
                  </a:cubicBezTo>
                  <a:cubicBezTo>
                    <a:pt x="4621" y="5676"/>
                    <a:pt x="4449" y="6193"/>
                    <a:pt x="4366" y="6738"/>
                  </a:cubicBezTo>
                  <a:cubicBezTo>
                    <a:pt x="4173" y="7952"/>
                    <a:pt x="4594" y="8918"/>
                    <a:pt x="5801" y="9324"/>
                  </a:cubicBezTo>
                  <a:cubicBezTo>
                    <a:pt x="4697" y="8945"/>
                    <a:pt x="4235" y="8090"/>
                    <a:pt x="4380" y="6945"/>
                  </a:cubicBezTo>
                  <a:cubicBezTo>
                    <a:pt x="4449" y="6338"/>
                    <a:pt x="4656" y="5759"/>
                    <a:pt x="4890" y="5200"/>
                  </a:cubicBezTo>
                  <a:cubicBezTo>
                    <a:pt x="5028" y="4821"/>
                    <a:pt x="5221" y="4400"/>
                    <a:pt x="5090" y="3986"/>
                  </a:cubicBezTo>
                  <a:cubicBezTo>
                    <a:pt x="4773" y="3180"/>
                    <a:pt x="2504" y="3104"/>
                    <a:pt x="1739" y="2614"/>
                  </a:cubicBezTo>
                  <a:cubicBezTo>
                    <a:pt x="801" y="2131"/>
                    <a:pt x="290" y="1062"/>
                    <a:pt x="352" y="28"/>
                  </a:cubicBezTo>
                  <a:cubicBezTo>
                    <a:pt x="352" y="28"/>
                    <a:pt x="8" y="7"/>
                    <a:pt x="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61;p44">
              <a:extLst>
                <a:ext uri="{FF2B5EF4-FFF2-40B4-BE49-F238E27FC236}">
                  <a16:creationId xmlns:a16="http://schemas.microsoft.com/office/drawing/2014/main" id="{B5DEC4DD-1A6E-B956-0D94-E1F208F212FD}"/>
                </a:ext>
              </a:extLst>
            </p:cNvPr>
            <p:cNvSpPr/>
            <p:nvPr/>
          </p:nvSpPr>
          <p:spPr>
            <a:xfrm>
              <a:off x="1937200" y="2507965"/>
              <a:ext cx="362480" cy="178358"/>
            </a:xfrm>
            <a:custGeom>
              <a:avLst/>
              <a:gdLst/>
              <a:ahLst/>
              <a:cxnLst/>
              <a:rect l="l" t="t" r="r" b="b"/>
              <a:pathLst>
                <a:path w="3333" h="1640" extrusionOk="0">
                  <a:moveTo>
                    <a:pt x="1966" y="0"/>
                  </a:moveTo>
                  <a:cubicBezTo>
                    <a:pt x="1127" y="0"/>
                    <a:pt x="416" y="636"/>
                    <a:pt x="1" y="1639"/>
                  </a:cubicBezTo>
                  <a:cubicBezTo>
                    <a:pt x="74" y="1556"/>
                    <a:pt x="149" y="1477"/>
                    <a:pt x="226" y="1403"/>
                  </a:cubicBezTo>
                  <a:lnTo>
                    <a:pt x="226" y="1403"/>
                  </a:lnTo>
                  <a:lnTo>
                    <a:pt x="229" y="1405"/>
                  </a:lnTo>
                  <a:cubicBezTo>
                    <a:pt x="230" y="1402"/>
                    <a:pt x="231" y="1399"/>
                    <a:pt x="233" y="1396"/>
                  </a:cubicBezTo>
                  <a:lnTo>
                    <a:pt x="233" y="1396"/>
                  </a:lnTo>
                  <a:cubicBezTo>
                    <a:pt x="706" y="938"/>
                    <a:pt x="1228" y="661"/>
                    <a:pt x="1740" y="661"/>
                  </a:cubicBezTo>
                  <a:cubicBezTo>
                    <a:pt x="2245" y="661"/>
                    <a:pt x="2740" y="931"/>
                    <a:pt x="3167" y="1563"/>
                  </a:cubicBezTo>
                  <a:cubicBezTo>
                    <a:pt x="2775" y="889"/>
                    <a:pt x="2254" y="587"/>
                    <a:pt x="1705" y="587"/>
                  </a:cubicBezTo>
                  <a:cubicBezTo>
                    <a:pt x="1262" y="587"/>
                    <a:pt x="801" y="783"/>
                    <a:pt x="372" y="1137"/>
                  </a:cubicBezTo>
                  <a:lnTo>
                    <a:pt x="372" y="1137"/>
                  </a:lnTo>
                  <a:cubicBezTo>
                    <a:pt x="481" y="957"/>
                    <a:pt x="611" y="786"/>
                    <a:pt x="760" y="632"/>
                  </a:cubicBezTo>
                  <a:cubicBezTo>
                    <a:pt x="1130" y="241"/>
                    <a:pt x="1560" y="72"/>
                    <a:pt x="2003" y="72"/>
                  </a:cubicBezTo>
                  <a:cubicBezTo>
                    <a:pt x="2450" y="72"/>
                    <a:pt x="2909" y="245"/>
                    <a:pt x="3332" y="536"/>
                  </a:cubicBezTo>
                  <a:cubicBezTo>
                    <a:pt x="2858" y="167"/>
                    <a:pt x="2395" y="0"/>
                    <a:pt x="1966" y="0"/>
                  </a:cubicBezTo>
                  <a:close/>
                </a:path>
              </a:pathLst>
            </a:custGeom>
            <a:solidFill>
              <a:srgbClr val="191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62;p44">
              <a:extLst>
                <a:ext uri="{FF2B5EF4-FFF2-40B4-BE49-F238E27FC236}">
                  <a16:creationId xmlns:a16="http://schemas.microsoft.com/office/drawing/2014/main" id="{D11D2154-DC26-BE62-A32C-729070730FC5}"/>
                </a:ext>
              </a:extLst>
            </p:cNvPr>
            <p:cNvSpPr/>
            <p:nvPr/>
          </p:nvSpPr>
          <p:spPr>
            <a:xfrm>
              <a:off x="1957538" y="2677296"/>
              <a:ext cx="125286" cy="243720"/>
            </a:xfrm>
            <a:custGeom>
              <a:avLst/>
              <a:gdLst/>
              <a:ahLst/>
              <a:cxnLst/>
              <a:rect l="l" t="t" r="r" b="b"/>
              <a:pathLst>
                <a:path w="1152" h="2241" extrusionOk="0">
                  <a:moveTo>
                    <a:pt x="751" y="1"/>
                  </a:moveTo>
                  <a:cubicBezTo>
                    <a:pt x="733" y="1"/>
                    <a:pt x="715" y="3"/>
                    <a:pt x="697" y="6"/>
                  </a:cubicBezTo>
                  <a:cubicBezTo>
                    <a:pt x="200" y="144"/>
                    <a:pt x="55" y="1393"/>
                    <a:pt x="7" y="1841"/>
                  </a:cubicBezTo>
                  <a:lnTo>
                    <a:pt x="0" y="1882"/>
                  </a:lnTo>
                  <a:cubicBezTo>
                    <a:pt x="55" y="1903"/>
                    <a:pt x="110" y="1931"/>
                    <a:pt x="159" y="1965"/>
                  </a:cubicBezTo>
                  <a:cubicBezTo>
                    <a:pt x="317" y="2075"/>
                    <a:pt x="104" y="2193"/>
                    <a:pt x="0" y="2241"/>
                  </a:cubicBezTo>
                  <a:cubicBezTo>
                    <a:pt x="124" y="2220"/>
                    <a:pt x="338" y="2138"/>
                    <a:pt x="262" y="1979"/>
                  </a:cubicBezTo>
                  <a:cubicBezTo>
                    <a:pt x="233" y="1909"/>
                    <a:pt x="170" y="1864"/>
                    <a:pt x="110" y="1827"/>
                  </a:cubicBezTo>
                  <a:lnTo>
                    <a:pt x="110" y="1827"/>
                  </a:lnTo>
                  <a:cubicBezTo>
                    <a:pt x="237" y="1290"/>
                    <a:pt x="316" y="702"/>
                    <a:pt x="614" y="234"/>
                  </a:cubicBezTo>
                  <a:cubicBezTo>
                    <a:pt x="670" y="169"/>
                    <a:pt x="722" y="142"/>
                    <a:pt x="768" y="142"/>
                  </a:cubicBezTo>
                  <a:cubicBezTo>
                    <a:pt x="930" y="142"/>
                    <a:pt x="1034" y="462"/>
                    <a:pt x="1055" y="655"/>
                  </a:cubicBezTo>
                  <a:cubicBezTo>
                    <a:pt x="1076" y="779"/>
                    <a:pt x="1090" y="910"/>
                    <a:pt x="1097" y="1041"/>
                  </a:cubicBezTo>
                  <a:cubicBezTo>
                    <a:pt x="1138" y="779"/>
                    <a:pt x="1152" y="510"/>
                    <a:pt x="1062" y="248"/>
                  </a:cubicBezTo>
                  <a:cubicBezTo>
                    <a:pt x="1019" y="119"/>
                    <a:pt x="894" y="1"/>
                    <a:pt x="751" y="1"/>
                  </a:cubicBezTo>
                  <a:close/>
                </a:path>
              </a:pathLst>
            </a:custGeom>
            <a:solidFill>
              <a:srgbClr val="F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63;p44">
              <a:extLst>
                <a:ext uri="{FF2B5EF4-FFF2-40B4-BE49-F238E27FC236}">
                  <a16:creationId xmlns:a16="http://schemas.microsoft.com/office/drawing/2014/main" id="{1C0C0DB4-FAC1-EF8E-7FF6-D5FA2A975E7C}"/>
                </a:ext>
              </a:extLst>
            </p:cNvPr>
            <p:cNvSpPr/>
            <p:nvPr/>
          </p:nvSpPr>
          <p:spPr>
            <a:xfrm>
              <a:off x="1125674" y="2611500"/>
              <a:ext cx="224362" cy="102556"/>
            </a:xfrm>
            <a:custGeom>
              <a:avLst/>
              <a:gdLst/>
              <a:ahLst/>
              <a:cxnLst/>
              <a:rect l="l" t="t" r="r" b="b"/>
              <a:pathLst>
                <a:path w="2063" h="943" extrusionOk="0">
                  <a:moveTo>
                    <a:pt x="1085" y="0"/>
                  </a:moveTo>
                  <a:cubicBezTo>
                    <a:pt x="601" y="0"/>
                    <a:pt x="110" y="331"/>
                    <a:pt x="1" y="811"/>
                  </a:cubicBezTo>
                  <a:cubicBezTo>
                    <a:pt x="332" y="591"/>
                    <a:pt x="635" y="439"/>
                    <a:pt x="1015" y="418"/>
                  </a:cubicBezTo>
                  <a:cubicBezTo>
                    <a:pt x="1035" y="417"/>
                    <a:pt x="1056" y="416"/>
                    <a:pt x="1076" y="416"/>
                  </a:cubicBezTo>
                  <a:cubicBezTo>
                    <a:pt x="1477" y="416"/>
                    <a:pt x="1754" y="673"/>
                    <a:pt x="2063" y="942"/>
                  </a:cubicBezTo>
                  <a:cubicBezTo>
                    <a:pt x="2035" y="522"/>
                    <a:pt x="1711" y="101"/>
                    <a:pt x="1277" y="18"/>
                  </a:cubicBezTo>
                  <a:cubicBezTo>
                    <a:pt x="1213" y="6"/>
                    <a:pt x="1149" y="0"/>
                    <a:pt x="1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64;p44">
              <a:extLst>
                <a:ext uri="{FF2B5EF4-FFF2-40B4-BE49-F238E27FC236}">
                  <a16:creationId xmlns:a16="http://schemas.microsoft.com/office/drawing/2014/main" id="{D9D4E3A9-9B56-DD7E-2B71-4B7F495A9D56}"/>
                </a:ext>
              </a:extLst>
            </p:cNvPr>
            <p:cNvSpPr/>
            <p:nvPr/>
          </p:nvSpPr>
          <p:spPr>
            <a:xfrm>
              <a:off x="1681519" y="2747661"/>
              <a:ext cx="50354" cy="130615"/>
            </a:xfrm>
            <a:custGeom>
              <a:avLst/>
              <a:gdLst/>
              <a:ahLst/>
              <a:cxnLst/>
              <a:rect l="l" t="t" r="r" b="b"/>
              <a:pathLst>
                <a:path w="463" h="1201" extrusionOk="0">
                  <a:moveTo>
                    <a:pt x="214" y="1"/>
                  </a:moveTo>
                  <a:cubicBezTo>
                    <a:pt x="90" y="8"/>
                    <a:pt x="0" y="277"/>
                    <a:pt x="7" y="608"/>
                  </a:cubicBezTo>
                  <a:cubicBezTo>
                    <a:pt x="14" y="935"/>
                    <a:pt x="122" y="1201"/>
                    <a:pt x="244" y="1201"/>
                  </a:cubicBezTo>
                  <a:cubicBezTo>
                    <a:pt x="245" y="1201"/>
                    <a:pt x="247" y="1201"/>
                    <a:pt x="248" y="1201"/>
                  </a:cubicBezTo>
                  <a:cubicBezTo>
                    <a:pt x="366" y="1201"/>
                    <a:pt x="462" y="932"/>
                    <a:pt x="448" y="594"/>
                  </a:cubicBezTo>
                  <a:cubicBezTo>
                    <a:pt x="442" y="263"/>
                    <a:pt x="331" y="1"/>
                    <a:pt x="2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65;p44">
              <a:extLst>
                <a:ext uri="{FF2B5EF4-FFF2-40B4-BE49-F238E27FC236}">
                  <a16:creationId xmlns:a16="http://schemas.microsoft.com/office/drawing/2014/main" id="{FA9E5055-5AF3-D04A-833B-1CBEE765A7CC}"/>
                </a:ext>
              </a:extLst>
            </p:cNvPr>
            <p:cNvSpPr/>
            <p:nvPr/>
          </p:nvSpPr>
          <p:spPr>
            <a:xfrm>
              <a:off x="1280976" y="2744724"/>
              <a:ext cx="50354" cy="131376"/>
            </a:xfrm>
            <a:custGeom>
              <a:avLst/>
              <a:gdLst/>
              <a:ahLst/>
              <a:cxnLst/>
              <a:rect l="l" t="t" r="r" b="b"/>
              <a:pathLst>
                <a:path w="463" h="1208" extrusionOk="0">
                  <a:moveTo>
                    <a:pt x="214" y="0"/>
                  </a:moveTo>
                  <a:cubicBezTo>
                    <a:pt x="97" y="7"/>
                    <a:pt x="0" y="276"/>
                    <a:pt x="14" y="607"/>
                  </a:cubicBezTo>
                  <a:cubicBezTo>
                    <a:pt x="21" y="945"/>
                    <a:pt x="124" y="1207"/>
                    <a:pt x="249" y="1207"/>
                  </a:cubicBezTo>
                  <a:cubicBezTo>
                    <a:pt x="373" y="1200"/>
                    <a:pt x="462" y="931"/>
                    <a:pt x="456" y="600"/>
                  </a:cubicBezTo>
                  <a:cubicBezTo>
                    <a:pt x="442" y="269"/>
                    <a:pt x="338" y="0"/>
                    <a:pt x="2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66;p44">
              <a:extLst>
                <a:ext uri="{FF2B5EF4-FFF2-40B4-BE49-F238E27FC236}">
                  <a16:creationId xmlns:a16="http://schemas.microsoft.com/office/drawing/2014/main" id="{7365741B-229B-5914-C4F7-3FC5B345D6D8}"/>
                </a:ext>
              </a:extLst>
            </p:cNvPr>
            <p:cNvSpPr/>
            <p:nvPr/>
          </p:nvSpPr>
          <p:spPr>
            <a:xfrm>
              <a:off x="1284673" y="2750706"/>
              <a:ext cx="113975" cy="306907"/>
            </a:xfrm>
            <a:custGeom>
              <a:avLst/>
              <a:gdLst/>
              <a:ahLst/>
              <a:cxnLst/>
              <a:rect l="l" t="t" r="r" b="b"/>
              <a:pathLst>
                <a:path w="1048" h="2822" extrusionOk="0">
                  <a:moveTo>
                    <a:pt x="753" y="0"/>
                  </a:moveTo>
                  <a:lnTo>
                    <a:pt x="753" y="0"/>
                  </a:lnTo>
                  <a:cubicBezTo>
                    <a:pt x="856" y="869"/>
                    <a:pt x="718" y="1835"/>
                    <a:pt x="1" y="2414"/>
                  </a:cubicBezTo>
                  <a:cubicBezTo>
                    <a:pt x="242" y="2559"/>
                    <a:pt x="484" y="2697"/>
                    <a:pt x="732" y="2821"/>
                  </a:cubicBezTo>
                  <a:cubicBezTo>
                    <a:pt x="559" y="2673"/>
                    <a:pt x="381" y="2537"/>
                    <a:pt x="203" y="2401"/>
                  </a:cubicBezTo>
                  <a:lnTo>
                    <a:pt x="203" y="2401"/>
                  </a:lnTo>
                  <a:cubicBezTo>
                    <a:pt x="906" y="1849"/>
                    <a:pt x="1047" y="811"/>
                    <a:pt x="753" y="0"/>
                  </a:cubicBezTo>
                  <a:close/>
                </a:path>
              </a:pathLst>
            </a:custGeom>
            <a:solidFill>
              <a:srgbClr val="F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67;p44">
              <a:extLst>
                <a:ext uri="{FF2B5EF4-FFF2-40B4-BE49-F238E27FC236}">
                  <a16:creationId xmlns:a16="http://schemas.microsoft.com/office/drawing/2014/main" id="{6E9512BB-37CE-0044-86BD-D8748795B6BF}"/>
                </a:ext>
              </a:extLst>
            </p:cNvPr>
            <p:cNvSpPr/>
            <p:nvPr/>
          </p:nvSpPr>
          <p:spPr>
            <a:xfrm>
              <a:off x="1381465" y="3030531"/>
              <a:ext cx="286678" cy="106580"/>
            </a:xfrm>
            <a:custGeom>
              <a:avLst/>
              <a:gdLst/>
              <a:ahLst/>
              <a:cxnLst/>
              <a:rect l="l" t="t" r="r" b="b"/>
              <a:pathLst>
                <a:path w="2636" h="980" extrusionOk="0">
                  <a:moveTo>
                    <a:pt x="1716" y="1"/>
                  </a:moveTo>
                  <a:cubicBezTo>
                    <a:pt x="1063" y="1"/>
                    <a:pt x="398" y="494"/>
                    <a:pt x="0" y="979"/>
                  </a:cubicBezTo>
                  <a:cubicBezTo>
                    <a:pt x="518" y="614"/>
                    <a:pt x="1148" y="154"/>
                    <a:pt x="1798" y="154"/>
                  </a:cubicBezTo>
                  <a:cubicBezTo>
                    <a:pt x="1970" y="154"/>
                    <a:pt x="2144" y="187"/>
                    <a:pt x="2318" y="262"/>
                  </a:cubicBezTo>
                  <a:cubicBezTo>
                    <a:pt x="2435" y="310"/>
                    <a:pt x="2532" y="379"/>
                    <a:pt x="2635" y="455"/>
                  </a:cubicBezTo>
                  <a:cubicBezTo>
                    <a:pt x="2559" y="359"/>
                    <a:pt x="2470" y="262"/>
                    <a:pt x="2359" y="186"/>
                  </a:cubicBezTo>
                  <a:cubicBezTo>
                    <a:pt x="2153" y="56"/>
                    <a:pt x="1935" y="1"/>
                    <a:pt x="1716" y="1"/>
                  </a:cubicBezTo>
                  <a:close/>
                </a:path>
              </a:pathLst>
            </a:custGeom>
            <a:solidFill>
              <a:srgbClr val="F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68;p44">
              <a:extLst>
                <a:ext uri="{FF2B5EF4-FFF2-40B4-BE49-F238E27FC236}">
                  <a16:creationId xmlns:a16="http://schemas.microsoft.com/office/drawing/2014/main" id="{72C9BB7C-99B1-A043-63AC-A894BB4AA534}"/>
                </a:ext>
              </a:extLst>
            </p:cNvPr>
            <p:cNvSpPr/>
            <p:nvPr/>
          </p:nvSpPr>
          <p:spPr>
            <a:xfrm>
              <a:off x="1645521" y="2850434"/>
              <a:ext cx="96031" cy="77325"/>
            </a:xfrm>
            <a:custGeom>
              <a:avLst/>
              <a:gdLst/>
              <a:ahLst/>
              <a:cxnLst/>
              <a:rect l="l" t="t" r="r" b="b"/>
              <a:pathLst>
                <a:path w="883" h="711" extrusionOk="0">
                  <a:moveTo>
                    <a:pt x="0" y="1"/>
                  </a:moveTo>
                  <a:cubicBezTo>
                    <a:pt x="0" y="265"/>
                    <a:pt x="220" y="711"/>
                    <a:pt x="493" y="711"/>
                  </a:cubicBezTo>
                  <a:cubicBezTo>
                    <a:pt x="570" y="711"/>
                    <a:pt x="650" y="676"/>
                    <a:pt x="731" y="594"/>
                  </a:cubicBezTo>
                  <a:cubicBezTo>
                    <a:pt x="821" y="497"/>
                    <a:pt x="862" y="380"/>
                    <a:pt x="883" y="256"/>
                  </a:cubicBezTo>
                  <a:lnTo>
                    <a:pt x="883" y="256"/>
                  </a:lnTo>
                  <a:cubicBezTo>
                    <a:pt x="782" y="362"/>
                    <a:pt x="659" y="545"/>
                    <a:pt x="517" y="545"/>
                  </a:cubicBezTo>
                  <a:cubicBezTo>
                    <a:pt x="484" y="545"/>
                    <a:pt x="449" y="535"/>
                    <a:pt x="414" y="511"/>
                  </a:cubicBezTo>
                  <a:cubicBezTo>
                    <a:pt x="269" y="414"/>
                    <a:pt x="104" y="146"/>
                    <a:pt x="0" y="1"/>
                  </a:cubicBezTo>
                  <a:close/>
                </a:path>
              </a:pathLst>
            </a:custGeom>
            <a:solidFill>
              <a:srgbClr val="F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69;p44">
              <a:extLst>
                <a:ext uri="{FF2B5EF4-FFF2-40B4-BE49-F238E27FC236}">
                  <a16:creationId xmlns:a16="http://schemas.microsoft.com/office/drawing/2014/main" id="{7EC83083-52D0-CD3D-1150-8F18211CC52C}"/>
                </a:ext>
              </a:extLst>
            </p:cNvPr>
            <p:cNvSpPr/>
            <p:nvPr/>
          </p:nvSpPr>
          <p:spPr>
            <a:xfrm>
              <a:off x="1260747" y="2858699"/>
              <a:ext cx="82545" cy="77216"/>
            </a:xfrm>
            <a:custGeom>
              <a:avLst/>
              <a:gdLst/>
              <a:ahLst/>
              <a:cxnLst/>
              <a:rect l="l" t="t" r="r" b="b"/>
              <a:pathLst>
                <a:path w="759" h="710" extrusionOk="0">
                  <a:moveTo>
                    <a:pt x="0" y="1"/>
                  </a:moveTo>
                  <a:lnTo>
                    <a:pt x="0" y="1"/>
                  </a:lnTo>
                  <a:cubicBezTo>
                    <a:pt x="17" y="219"/>
                    <a:pt x="206" y="710"/>
                    <a:pt x="458" y="710"/>
                  </a:cubicBezTo>
                  <a:cubicBezTo>
                    <a:pt x="516" y="710"/>
                    <a:pt x="578" y="684"/>
                    <a:pt x="642" y="621"/>
                  </a:cubicBezTo>
                  <a:cubicBezTo>
                    <a:pt x="759" y="435"/>
                    <a:pt x="752" y="221"/>
                    <a:pt x="704" y="21"/>
                  </a:cubicBezTo>
                  <a:lnTo>
                    <a:pt x="704" y="21"/>
                  </a:lnTo>
                  <a:cubicBezTo>
                    <a:pt x="669" y="145"/>
                    <a:pt x="642" y="270"/>
                    <a:pt x="600" y="380"/>
                  </a:cubicBezTo>
                  <a:cubicBezTo>
                    <a:pt x="569" y="448"/>
                    <a:pt x="539" y="543"/>
                    <a:pt x="469" y="543"/>
                  </a:cubicBezTo>
                  <a:cubicBezTo>
                    <a:pt x="460" y="543"/>
                    <a:pt x="451" y="541"/>
                    <a:pt x="442" y="538"/>
                  </a:cubicBezTo>
                  <a:cubicBezTo>
                    <a:pt x="248" y="421"/>
                    <a:pt x="145" y="180"/>
                    <a:pt x="0" y="1"/>
                  </a:cubicBezTo>
                  <a:close/>
                </a:path>
              </a:pathLst>
            </a:custGeom>
            <a:solidFill>
              <a:srgbClr val="F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70;p44">
              <a:extLst>
                <a:ext uri="{FF2B5EF4-FFF2-40B4-BE49-F238E27FC236}">
                  <a16:creationId xmlns:a16="http://schemas.microsoft.com/office/drawing/2014/main" id="{87246692-FA94-FBA9-897F-315F051190EB}"/>
                </a:ext>
              </a:extLst>
            </p:cNvPr>
            <p:cNvSpPr/>
            <p:nvPr/>
          </p:nvSpPr>
          <p:spPr>
            <a:xfrm>
              <a:off x="1480432" y="2576698"/>
              <a:ext cx="309190" cy="122349"/>
            </a:xfrm>
            <a:custGeom>
              <a:avLst/>
              <a:gdLst/>
              <a:ahLst/>
              <a:cxnLst/>
              <a:rect l="l" t="t" r="r" b="b"/>
              <a:pathLst>
                <a:path w="2843" h="1125" extrusionOk="0">
                  <a:moveTo>
                    <a:pt x="1340" y="0"/>
                  </a:moveTo>
                  <a:cubicBezTo>
                    <a:pt x="690" y="0"/>
                    <a:pt x="131" y="522"/>
                    <a:pt x="1" y="1125"/>
                  </a:cubicBezTo>
                  <a:cubicBezTo>
                    <a:pt x="429" y="696"/>
                    <a:pt x="871" y="423"/>
                    <a:pt x="1380" y="423"/>
                  </a:cubicBezTo>
                  <a:cubicBezTo>
                    <a:pt x="1600" y="423"/>
                    <a:pt x="1833" y="474"/>
                    <a:pt x="2084" y="587"/>
                  </a:cubicBezTo>
                  <a:cubicBezTo>
                    <a:pt x="2332" y="690"/>
                    <a:pt x="2573" y="828"/>
                    <a:pt x="2842" y="966"/>
                  </a:cubicBezTo>
                  <a:cubicBezTo>
                    <a:pt x="2546" y="435"/>
                    <a:pt x="1980" y="7"/>
                    <a:pt x="1353" y="0"/>
                  </a:cubicBezTo>
                  <a:cubicBezTo>
                    <a:pt x="1348" y="0"/>
                    <a:pt x="1344" y="0"/>
                    <a:pt x="13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71;p44">
              <a:extLst>
                <a:ext uri="{FF2B5EF4-FFF2-40B4-BE49-F238E27FC236}">
                  <a16:creationId xmlns:a16="http://schemas.microsoft.com/office/drawing/2014/main" id="{B52DB45B-C1AF-1622-CE23-533B4080B5C2}"/>
                </a:ext>
              </a:extLst>
            </p:cNvPr>
            <p:cNvSpPr/>
            <p:nvPr/>
          </p:nvSpPr>
          <p:spPr>
            <a:xfrm>
              <a:off x="719150" y="4065549"/>
              <a:ext cx="610659" cy="819904"/>
            </a:xfrm>
            <a:custGeom>
              <a:avLst/>
              <a:gdLst/>
              <a:ahLst/>
              <a:cxnLst/>
              <a:rect l="l" t="t" r="r" b="b"/>
              <a:pathLst>
                <a:path w="5615" h="7539" extrusionOk="0">
                  <a:moveTo>
                    <a:pt x="1911" y="0"/>
                  </a:moveTo>
                  <a:lnTo>
                    <a:pt x="1" y="7538"/>
                  </a:lnTo>
                  <a:lnTo>
                    <a:pt x="3608" y="7538"/>
                  </a:lnTo>
                  <a:lnTo>
                    <a:pt x="5615" y="469"/>
                  </a:lnTo>
                  <a:lnTo>
                    <a:pt x="1911" y="0"/>
                  </a:lnTo>
                  <a:close/>
                </a:path>
              </a:pathLst>
            </a:custGeom>
            <a:solidFill>
              <a:srgbClr val="FFCD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772;p44">
              <a:extLst>
                <a:ext uri="{FF2B5EF4-FFF2-40B4-BE49-F238E27FC236}">
                  <a16:creationId xmlns:a16="http://schemas.microsoft.com/office/drawing/2014/main" id="{94A670B0-29A9-479E-4631-1FFBF3FC49A2}"/>
                </a:ext>
              </a:extLst>
            </p:cNvPr>
            <p:cNvSpPr/>
            <p:nvPr/>
          </p:nvSpPr>
          <p:spPr>
            <a:xfrm>
              <a:off x="888698" y="4065549"/>
              <a:ext cx="418598" cy="294835"/>
            </a:xfrm>
            <a:custGeom>
              <a:avLst/>
              <a:gdLst/>
              <a:ahLst/>
              <a:cxnLst/>
              <a:rect l="l" t="t" r="r" b="b"/>
              <a:pathLst>
                <a:path w="3849" h="2711" extrusionOk="0">
                  <a:moveTo>
                    <a:pt x="352" y="0"/>
                  </a:moveTo>
                  <a:lnTo>
                    <a:pt x="0" y="1442"/>
                  </a:lnTo>
                  <a:cubicBezTo>
                    <a:pt x="359" y="1587"/>
                    <a:pt x="711" y="1759"/>
                    <a:pt x="1062" y="1931"/>
                  </a:cubicBezTo>
                  <a:cubicBezTo>
                    <a:pt x="1497" y="2138"/>
                    <a:pt x="1938" y="2359"/>
                    <a:pt x="2400" y="2518"/>
                  </a:cubicBezTo>
                  <a:cubicBezTo>
                    <a:pt x="2614" y="2593"/>
                    <a:pt x="2842" y="2655"/>
                    <a:pt x="3063" y="2711"/>
                  </a:cubicBezTo>
                  <a:lnTo>
                    <a:pt x="3849" y="469"/>
                  </a:lnTo>
                  <a:lnTo>
                    <a:pt x="352" y="0"/>
                  </a:lnTo>
                  <a:close/>
                </a:path>
              </a:pathLst>
            </a:custGeom>
            <a:solidFill>
              <a:srgbClr val="FFB1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73;p44">
              <a:extLst>
                <a:ext uri="{FF2B5EF4-FFF2-40B4-BE49-F238E27FC236}">
                  <a16:creationId xmlns:a16="http://schemas.microsoft.com/office/drawing/2014/main" id="{154EEF5E-A433-B13A-6235-310FD916B4FE}"/>
                </a:ext>
              </a:extLst>
            </p:cNvPr>
            <p:cNvSpPr/>
            <p:nvPr/>
          </p:nvSpPr>
          <p:spPr>
            <a:xfrm>
              <a:off x="841390" y="3468377"/>
              <a:ext cx="710496" cy="778033"/>
            </a:xfrm>
            <a:custGeom>
              <a:avLst/>
              <a:gdLst/>
              <a:ahLst/>
              <a:cxnLst/>
              <a:rect l="l" t="t" r="r" b="b"/>
              <a:pathLst>
                <a:path w="6533" h="7154" extrusionOk="0">
                  <a:moveTo>
                    <a:pt x="3464" y="1"/>
                  </a:moveTo>
                  <a:cubicBezTo>
                    <a:pt x="2647" y="1"/>
                    <a:pt x="1687" y="359"/>
                    <a:pt x="1201" y="1836"/>
                  </a:cubicBezTo>
                  <a:lnTo>
                    <a:pt x="1" y="6174"/>
                  </a:lnTo>
                  <a:cubicBezTo>
                    <a:pt x="1" y="6174"/>
                    <a:pt x="1458" y="7153"/>
                    <a:pt x="3142" y="7153"/>
                  </a:cubicBezTo>
                  <a:cubicBezTo>
                    <a:pt x="3550" y="7153"/>
                    <a:pt x="3971" y="7096"/>
                    <a:pt x="4387" y="6953"/>
                  </a:cubicBezTo>
                  <a:cubicBezTo>
                    <a:pt x="6532" y="6222"/>
                    <a:pt x="4877" y="319"/>
                    <a:pt x="4877" y="319"/>
                  </a:cubicBezTo>
                  <a:cubicBezTo>
                    <a:pt x="4877" y="319"/>
                    <a:pt x="4234" y="1"/>
                    <a:pt x="3464" y="1"/>
                  </a:cubicBezTo>
                  <a:close/>
                </a:path>
              </a:pathLst>
            </a:custGeom>
            <a:solidFill>
              <a:srgbClr val="FFA9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774;p44">
              <a:extLst>
                <a:ext uri="{FF2B5EF4-FFF2-40B4-BE49-F238E27FC236}">
                  <a16:creationId xmlns:a16="http://schemas.microsoft.com/office/drawing/2014/main" id="{5D837CD4-CAE4-2602-208A-351C5D233AF6}"/>
                </a:ext>
              </a:extLst>
            </p:cNvPr>
            <p:cNvSpPr/>
            <p:nvPr/>
          </p:nvSpPr>
          <p:spPr>
            <a:xfrm>
              <a:off x="841390" y="3567888"/>
              <a:ext cx="710496" cy="678522"/>
            </a:xfrm>
            <a:custGeom>
              <a:avLst/>
              <a:gdLst/>
              <a:ahLst/>
              <a:cxnLst/>
              <a:rect l="l" t="t" r="r" b="b"/>
              <a:pathLst>
                <a:path w="6533" h="6239" extrusionOk="0">
                  <a:moveTo>
                    <a:pt x="2159" y="0"/>
                  </a:moveTo>
                  <a:cubicBezTo>
                    <a:pt x="1762" y="0"/>
                    <a:pt x="1420" y="256"/>
                    <a:pt x="1201" y="921"/>
                  </a:cubicBezTo>
                  <a:lnTo>
                    <a:pt x="1" y="5259"/>
                  </a:lnTo>
                  <a:cubicBezTo>
                    <a:pt x="1" y="5259"/>
                    <a:pt x="1458" y="6238"/>
                    <a:pt x="3142" y="6238"/>
                  </a:cubicBezTo>
                  <a:cubicBezTo>
                    <a:pt x="3550" y="6238"/>
                    <a:pt x="3971" y="6181"/>
                    <a:pt x="4387" y="6038"/>
                  </a:cubicBezTo>
                  <a:cubicBezTo>
                    <a:pt x="6532" y="5307"/>
                    <a:pt x="5380" y="2804"/>
                    <a:pt x="5380" y="2804"/>
                  </a:cubicBezTo>
                  <a:cubicBezTo>
                    <a:pt x="5380" y="2804"/>
                    <a:pt x="3472" y="0"/>
                    <a:pt x="21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75;p44">
              <a:extLst>
                <a:ext uri="{FF2B5EF4-FFF2-40B4-BE49-F238E27FC236}">
                  <a16:creationId xmlns:a16="http://schemas.microsoft.com/office/drawing/2014/main" id="{0F57054C-B1EC-2735-3815-F2E63164FC7A}"/>
                </a:ext>
              </a:extLst>
            </p:cNvPr>
            <p:cNvSpPr/>
            <p:nvPr/>
          </p:nvSpPr>
          <p:spPr>
            <a:xfrm>
              <a:off x="905990" y="3460112"/>
              <a:ext cx="1613380" cy="1425343"/>
            </a:xfrm>
            <a:custGeom>
              <a:avLst/>
              <a:gdLst/>
              <a:ahLst/>
              <a:cxnLst/>
              <a:rect l="l" t="t" r="r" b="b"/>
              <a:pathLst>
                <a:path w="14835" h="13106" extrusionOk="0">
                  <a:moveTo>
                    <a:pt x="11598" y="1"/>
                  </a:moveTo>
                  <a:cubicBezTo>
                    <a:pt x="10951" y="1"/>
                    <a:pt x="10442" y="153"/>
                    <a:pt x="10442" y="153"/>
                  </a:cubicBezTo>
                  <a:cubicBezTo>
                    <a:pt x="10442" y="153"/>
                    <a:pt x="9045" y="3013"/>
                    <a:pt x="6805" y="3013"/>
                  </a:cubicBezTo>
                  <a:cubicBezTo>
                    <a:pt x="6753" y="3013"/>
                    <a:pt x="6701" y="3012"/>
                    <a:pt x="6648" y="3009"/>
                  </a:cubicBezTo>
                  <a:cubicBezTo>
                    <a:pt x="4317" y="2871"/>
                    <a:pt x="4283" y="395"/>
                    <a:pt x="4283" y="395"/>
                  </a:cubicBezTo>
                  <a:cubicBezTo>
                    <a:pt x="4283" y="395"/>
                    <a:pt x="3479" y="187"/>
                    <a:pt x="2665" y="187"/>
                  </a:cubicBezTo>
                  <a:cubicBezTo>
                    <a:pt x="2073" y="187"/>
                    <a:pt x="1476" y="297"/>
                    <a:pt x="1179" y="678"/>
                  </a:cubicBezTo>
                  <a:cubicBezTo>
                    <a:pt x="614" y="1415"/>
                    <a:pt x="0" y="4229"/>
                    <a:pt x="0" y="4229"/>
                  </a:cubicBezTo>
                  <a:lnTo>
                    <a:pt x="1910" y="5878"/>
                  </a:lnTo>
                  <a:cubicBezTo>
                    <a:pt x="1910" y="5878"/>
                    <a:pt x="1600" y="6609"/>
                    <a:pt x="1531" y="7747"/>
                  </a:cubicBezTo>
                  <a:cubicBezTo>
                    <a:pt x="1400" y="9864"/>
                    <a:pt x="2924" y="11119"/>
                    <a:pt x="2924" y="11119"/>
                  </a:cubicBezTo>
                  <a:lnTo>
                    <a:pt x="3131" y="13105"/>
                  </a:lnTo>
                  <a:lnTo>
                    <a:pt x="12711" y="13105"/>
                  </a:lnTo>
                  <a:cubicBezTo>
                    <a:pt x="12711" y="13105"/>
                    <a:pt x="14835" y="2905"/>
                    <a:pt x="13855" y="1160"/>
                  </a:cubicBezTo>
                  <a:cubicBezTo>
                    <a:pt x="13327" y="216"/>
                    <a:pt x="12366" y="1"/>
                    <a:pt x="115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76;p44">
              <a:extLst>
                <a:ext uri="{FF2B5EF4-FFF2-40B4-BE49-F238E27FC236}">
                  <a16:creationId xmlns:a16="http://schemas.microsoft.com/office/drawing/2014/main" id="{3E88A391-047A-AE71-3668-E50A018CCE32}"/>
                </a:ext>
              </a:extLst>
            </p:cNvPr>
            <p:cNvSpPr/>
            <p:nvPr/>
          </p:nvSpPr>
          <p:spPr>
            <a:xfrm>
              <a:off x="1103162" y="4062504"/>
              <a:ext cx="1302994" cy="822949"/>
            </a:xfrm>
            <a:custGeom>
              <a:avLst/>
              <a:gdLst/>
              <a:ahLst/>
              <a:cxnLst/>
              <a:rect l="l" t="t" r="r" b="b"/>
              <a:pathLst>
                <a:path w="11981" h="7567" extrusionOk="0">
                  <a:moveTo>
                    <a:pt x="8856" y="1"/>
                  </a:moveTo>
                  <a:cubicBezTo>
                    <a:pt x="8732" y="180"/>
                    <a:pt x="8635" y="373"/>
                    <a:pt x="8504" y="546"/>
                  </a:cubicBezTo>
                  <a:cubicBezTo>
                    <a:pt x="8325" y="787"/>
                    <a:pt x="8132" y="1015"/>
                    <a:pt x="7932" y="1235"/>
                  </a:cubicBezTo>
                  <a:cubicBezTo>
                    <a:pt x="7504" y="1690"/>
                    <a:pt x="7029" y="2111"/>
                    <a:pt x="6511" y="2470"/>
                  </a:cubicBezTo>
                  <a:cubicBezTo>
                    <a:pt x="5546" y="3139"/>
                    <a:pt x="4456" y="3539"/>
                    <a:pt x="3304" y="3739"/>
                  </a:cubicBezTo>
                  <a:cubicBezTo>
                    <a:pt x="2273" y="3920"/>
                    <a:pt x="1236" y="3974"/>
                    <a:pt x="198" y="3974"/>
                  </a:cubicBezTo>
                  <a:cubicBezTo>
                    <a:pt x="132" y="3974"/>
                    <a:pt x="67" y="3974"/>
                    <a:pt x="1" y="3973"/>
                  </a:cubicBezTo>
                  <a:lnTo>
                    <a:pt x="1" y="3973"/>
                  </a:lnTo>
                  <a:cubicBezTo>
                    <a:pt x="415" y="5008"/>
                    <a:pt x="1111" y="5580"/>
                    <a:pt x="1111" y="5580"/>
                  </a:cubicBezTo>
                  <a:lnTo>
                    <a:pt x="1318" y="7566"/>
                  </a:lnTo>
                  <a:lnTo>
                    <a:pt x="10898" y="7566"/>
                  </a:lnTo>
                  <a:cubicBezTo>
                    <a:pt x="10898" y="7566"/>
                    <a:pt x="11567" y="4346"/>
                    <a:pt x="11980" y="1215"/>
                  </a:cubicBezTo>
                  <a:cubicBezTo>
                    <a:pt x="11477" y="1077"/>
                    <a:pt x="10980" y="925"/>
                    <a:pt x="10491" y="746"/>
                  </a:cubicBezTo>
                  <a:cubicBezTo>
                    <a:pt x="9967" y="559"/>
                    <a:pt x="9311" y="380"/>
                    <a:pt x="88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777;p44">
              <a:extLst>
                <a:ext uri="{FF2B5EF4-FFF2-40B4-BE49-F238E27FC236}">
                  <a16:creationId xmlns:a16="http://schemas.microsoft.com/office/drawing/2014/main" id="{AD748010-304C-3F72-66F9-E157D37B074E}"/>
                </a:ext>
              </a:extLst>
            </p:cNvPr>
            <p:cNvSpPr/>
            <p:nvPr/>
          </p:nvSpPr>
          <p:spPr>
            <a:xfrm>
              <a:off x="2062486" y="4003233"/>
              <a:ext cx="556717" cy="882221"/>
            </a:xfrm>
            <a:custGeom>
              <a:avLst/>
              <a:gdLst/>
              <a:ahLst/>
              <a:cxnLst/>
              <a:rect l="l" t="t" r="r" b="b"/>
              <a:pathLst>
                <a:path w="5119" h="8112" extrusionOk="0">
                  <a:moveTo>
                    <a:pt x="4387" y="1"/>
                  </a:moveTo>
                  <a:lnTo>
                    <a:pt x="1" y="208"/>
                  </a:lnTo>
                  <a:lnTo>
                    <a:pt x="1359" y="8111"/>
                  </a:lnTo>
                  <a:lnTo>
                    <a:pt x="5118" y="8111"/>
                  </a:lnTo>
                  <a:cubicBezTo>
                    <a:pt x="4911" y="6180"/>
                    <a:pt x="4387" y="1"/>
                    <a:pt x="4387" y="1"/>
                  </a:cubicBezTo>
                  <a:close/>
                </a:path>
              </a:pathLst>
            </a:custGeom>
            <a:solidFill>
              <a:srgbClr val="FFCD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778;p44">
              <a:extLst>
                <a:ext uri="{FF2B5EF4-FFF2-40B4-BE49-F238E27FC236}">
                  <a16:creationId xmlns:a16="http://schemas.microsoft.com/office/drawing/2014/main" id="{7CFB78DA-BAD1-45E0-F822-4455854A676E}"/>
                </a:ext>
              </a:extLst>
            </p:cNvPr>
            <p:cNvSpPr/>
            <p:nvPr/>
          </p:nvSpPr>
          <p:spPr>
            <a:xfrm>
              <a:off x="2062486" y="4003233"/>
              <a:ext cx="495923" cy="301034"/>
            </a:xfrm>
            <a:custGeom>
              <a:avLst/>
              <a:gdLst/>
              <a:ahLst/>
              <a:cxnLst/>
              <a:rect l="l" t="t" r="r" b="b"/>
              <a:pathLst>
                <a:path w="4560" h="2768" extrusionOk="0">
                  <a:moveTo>
                    <a:pt x="4387" y="1"/>
                  </a:moveTo>
                  <a:lnTo>
                    <a:pt x="1" y="208"/>
                  </a:lnTo>
                  <a:lnTo>
                    <a:pt x="449" y="2760"/>
                  </a:lnTo>
                  <a:cubicBezTo>
                    <a:pt x="661" y="2765"/>
                    <a:pt x="873" y="2768"/>
                    <a:pt x="1085" y="2768"/>
                  </a:cubicBezTo>
                  <a:cubicBezTo>
                    <a:pt x="1452" y="2768"/>
                    <a:pt x="1820" y="2758"/>
                    <a:pt x="2187" y="2732"/>
                  </a:cubicBezTo>
                  <a:cubicBezTo>
                    <a:pt x="2939" y="2670"/>
                    <a:pt x="3870" y="2560"/>
                    <a:pt x="4559" y="2132"/>
                  </a:cubicBezTo>
                  <a:cubicBezTo>
                    <a:pt x="4463" y="911"/>
                    <a:pt x="4387" y="1"/>
                    <a:pt x="4387" y="1"/>
                  </a:cubicBezTo>
                  <a:close/>
                </a:path>
              </a:pathLst>
            </a:custGeom>
            <a:solidFill>
              <a:srgbClr val="FFB1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779;p44">
              <a:extLst>
                <a:ext uri="{FF2B5EF4-FFF2-40B4-BE49-F238E27FC236}">
                  <a16:creationId xmlns:a16="http://schemas.microsoft.com/office/drawing/2014/main" id="{E51C3392-841E-6D0A-4D55-9563F339564D}"/>
                </a:ext>
              </a:extLst>
            </p:cNvPr>
            <p:cNvSpPr/>
            <p:nvPr/>
          </p:nvSpPr>
          <p:spPr>
            <a:xfrm>
              <a:off x="1969283" y="3462178"/>
              <a:ext cx="638609" cy="776293"/>
            </a:xfrm>
            <a:custGeom>
              <a:avLst/>
              <a:gdLst/>
              <a:ahLst/>
              <a:cxnLst/>
              <a:rect l="l" t="t" r="r" b="b"/>
              <a:pathLst>
                <a:path w="5872" h="7138" extrusionOk="0">
                  <a:moveTo>
                    <a:pt x="2325" y="1"/>
                  </a:moveTo>
                  <a:cubicBezTo>
                    <a:pt x="1" y="1"/>
                    <a:pt x="596" y="6962"/>
                    <a:pt x="596" y="6962"/>
                  </a:cubicBezTo>
                  <a:cubicBezTo>
                    <a:pt x="1066" y="7088"/>
                    <a:pt x="1559" y="7138"/>
                    <a:pt x="2047" y="7138"/>
                  </a:cubicBezTo>
                  <a:cubicBezTo>
                    <a:pt x="4000" y="7138"/>
                    <a:pt x="5872" y="6334"/>
                    <a:pt x="5872" y="6334"/>
                  </a:cubicBezTo>
                  <a:cubicBezTo>
                    <a:pt x="5872" y="6334"/>
                    <a:pt x="4989" y="328"/>
                    <a:pt x="2478" y="10"/>
                  </a:cubicBezTo>
                  <a:cubicBezTo>
                    <a:pt x="2426" y="4"/>
                    <a:pt x="2375" y="1"/>
                    <a:pt x="2325" y="1"/>
                  </a:cubicBezTo>
                  <a:close/>
                </a:path>
              </a:pathLst>
            </a:custGeom>
            <a:solidFill>
              <a:srgbClr val="FFA9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556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724;p44">
            <a:extLst>
              <a:ext uri="{FF2B5EF4-FFF2-40B4-BE49-F238E27FC236}">
                <a16:creationId xmlns:a16="http://schemas.microsoft.com/office/drawing/2014/main" id="{E10C0571-6D9C-F1CA-618C-1E1F0EC612D8}"/>
              </a:ext>
            </a:extLst>
          </p:cNvPr>
          <p:cNvSpPr/>
          <p:nvPr/>
        </p:nvSpPr>
        <p:spPr>
          <a:xfrm>
            <a:off x="-447150" y="2011803"/>
            <a:ext cx="4545173" cy="3131693"/>
          </a:xfrm>
          <a:custGeom>
            <a:avLst/>
            <a:gdLst/>
            <a:ahLst/>
            <a:cxnLst/>
            <a:rect l="l" t="t" r="r" b="b"/>
            <a:pathLst>
              <a:path w="62651" h="43166" extrusionOk="0">
                <a:moveTo>
                  <a:pt x="23863" y="1"/>
                </a:moveTo>
                <a:cubicBezTo>
                  <a:pt x="22268" y="1"/>
                  <a:pt x="20342" y="420"/>
                  <a:pt x="17905" y="1400"/>
                </a:cubicBezTo>
                <a:cubicBezTo>
                  <a:pt x="1" y="8593"/>
                  <a:pt x="7001" y="43166"/>
                  <a:pt x="7001" y="43166"/>
                </a:cubicBezTo>
                <a:lnTo>
                  <a:pt x="28615" y="43166"/>
                </a:lnTo>
                <a:lnTo>
                  <a:pt x="48988" y="43014"/>
                </a:lnTo>
                <a:cubicBezTo>
                  <a:pt x="48988" y="43014"/>
                  <a:pt x="62650" y="19303"/>
                  <a:pt x="44119" y="13641"/>
                </a:cubicBezTo>
                <a:cubicBezTo>
                  <a:pt x="31548" y="9801"/>
                  <a:pt x="31570" y="1"/>
                  <a:pt x="23863" y="1"/>
                </a:cubicBezTo>
                <a:close/>
              </a:path>
            </a:pathLst>
          </a:custGeom>
          <a:solidFill>
            <a:srgbClr val="FFEDEE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46"/>
          <p:cNvSpPr/>
          <p:nvPr/>
        </p:nvSpPr>
        <p:spPr>
          <a:xfrm>
            <a:off x="5234732" y="3504128"/>
            <a:ext cx="809700" cy="8097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6" name="Google Shape;846;p46"/>
          <p:cNvSpPr txBox="1">
            <a:spLocks noGrp="1"/>
          </p:cNvSpPr>
          <p:nvPr>
            <p:ph type="title"/>
          </p:nvPr>
        </p:nvSpPr>
        <p:spPr>
          <a:xfrm>
            <a:off x="1016718" y="124893"/>
            <a:ext cx="722351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Выводы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13559C-F354-1B32-4A8D-DEDC57E5A17A}"/>
              </a:ext>
            </a:extLst>
          </p:cNvPr>
          <p:cNvSpPr txBox="1"/>
          <p:nvPr/>
        </p:nvSpPr>
        <p:spPr>
          <a:xfrm>
            <a:off x="3910557" y="981202"/>
            <a:ext cx="48632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Резюмируя, хочется отметить, что процесс переживания внутренних конфликтов зависит от множества факторов, в частности, это касается и периода жизни человека. </a:t>
            </a:r>
          </a:p>
          <a:p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Грамотное изучение возрастных параметров может поспособствовать дальнейшему исследованию решений данной научной проблемы, а также помогут в предотвращении и разрешении внутренних переживаний, последствия которых играют важную роль в развитии личности</a:t>
            </a:r>
          </a:p>
          <a:p>
            <a:endParaRPr lang="ru-RU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grpSp>
        <p:nvGrpSpPr>
          <p:cNvPr id="962" name="Google Shape;725;p44">
            <a:extLst>
              <a:ext uri="{FF2B5EF4-FFF2-40B4-BE49-F238E27FC236}">
                <a16:creationId xmlns:a16="http://schemas.microsoft.com/office/drawing/2014/main" id="{BB583AC6-CC9D-1E35-4F4D-8FA072443AA9}"/>
              </a:ext>
            </a:extLst>
          </p:cNvPr>
          <p:cNvGrpSpPr/>
          <p:nvPr/>
        </p:nvGrpSpPr>
        <p:grpSpPr>
          <a:xfrm>
            <a:off x="120031" y="941489"/>
            <a:ext cx="3207654" cy="2861928"/>
            <a:chOff x="91625" y="66450"/>
            <a:chExt cx="3207654" cy="2861928"/>
          </a:xfrm>
        </p:grpSpPr>
        <p:sp>
          <p:nvSpPr>
            <p:cNvPr id="963" name="Google Shape;726;p44">
              <a:extLst>
                <a:ext uri="{FF2B5EF4-FFF2-40B4-BE49-F238E27FC236}">
                  <a16:creationId xmlns:a16="http://schemas.microsoft.com/office/drawing/2014/main" id="{C4693905-E55D-2C2A-A2FE-37A234CB69DC}"/>
                </a:ext>
              </a:extLst>
            </p:cNvPr>
            <p:cNvSpPr/>
            <p:nvPr/>
          </p:nvSpPr>
          <p:spPr>
            <a:xfrm>
              <a:off x="1487251" y="778764"/>
              <a:ext cx="1812028" cy="1084417"/>
            </a:xfrm>
            <a:custGeom>
              <a:avLst/>
              <a:gdLst/>
              <a:ahLst/>
              <a:cxnLst/>
              <a:rect l="l" t="t" r="r" b="b"/>
              <a:pathLst>
                <a:path w="25367" h="15181" extrusionOk="0">
                  <a:moveTo>
                    <a:pt x="13162" y="1"/>
                  </a:moveTo>
                  <a:cubicBezTo>
                    <a:pt x="11988" y="1"/>
                    <a:pt x="10811" y="194"/>
                    <a:pt x="9711" y="574"/>
                  </a:cubicBezTo>
                  <a:cubicBezTo>
                    <a:pt x="8573" y="960"/>
                    <a:pt x="7532" y="1546"/>
                    <a:pt x="6628" y="2215"/>
                  </a:cubicBezTo>
                  <a:cubicBezTo>
                    <a:pt x="5718" y="2884"/>
                    <a:pt x="4932" y="3643"/>
                    <a:pt x="4263" y="4408"/>
                  </a:cubicBezTo>
                  <a:cubicBezTo>
                    <a:pt x="3587" y="5174"/>
                    <a:pt x="3028" y="5953"/>
                    <a:pt x="2545" y="6691"/>
                  </a:cubicBezTo>
                  <a:cubicBezTo>
                    <a:pt x="2070" y="7429"/>
                    <a:pt x="1676" y="8133"/>
                    <a:pt x="1352" y="8767"/>
                  </a:cubicBezTo>
                  <a:cubicBezTo>
                    <a:pt x="1035" y="9402"/>
                    <a:pt x="773" y="9974"/>
                    <a:pt x="580" y="10443"/>
                  </a:cubicBezTo>
                  <a:cubicBezTo>
                    <a:pt x="380" y="10919"/>
                    <a:pt x="235" y="11298"/>
                    <a:pt x="145" y="11560"/>
                  </a:cubicBezTo>
                  <a:cubicBezTo>
                    <a:pt x="97" y="11691"/>
                    <a:pt x="63" y="11795"/>
                    <a:pt x="35" y="11864"/>
                  </a:cubicBezTo>
                  <a:cubicBezTo>
                    <a:pt x="14" y="11940"/>
                    <a:pt x="1" y="11981"/>
                    <a:pt x="1" y="11981"/>
                  </a:cubicBezTo>
                  <a:lnTo>
                    <a:pt x="1994" y="12574"/>
                  </a:lnTo>
                  <a:cubicBezTo>
                    <a:pt x="1994" y="12574"/>
                    <a:pt x="2001" y="12546"/>
                    <a:pt x="2021" y="12491"/>
                  </a:cubicBezTo>
                  <a:cubicBezTo>
                    <a:pt x="2035" y="12436"/>
                    <a:pt x="2063" y="12346"/>
                    <a:pt x="2104" y="12229"/>
                  </a:cubicBezTo>
                  <a:cubicBezTo>
                    <a:pt x="2180" y="11995"/>
                    <a:pt x="2297" y="11650"/>
                    <a:pt x="2470" y="11208"/>
                  </a:cubicBezTo>
                  <a:cubicBezTo>
                    <a:pt x="2635" y="10774"/>
                    <a:pt x="2863" y="10243"/>
                    <a:pt x="3145" y="9650"/>
                  </a:cubicBezTo>
                  <a:cubicBezTo>
                    <a:pt x="3428" y="9064"/>
                    <a:pt x="3766" y="8408"/>
                    <a:pt x="4187" y="7719"/>
                  </a:cubicBezTo>
                  <a:cubicBezTo>
                    <a:pt x="4601" y="7036"/>
                    <a:pt x="5097" y="6319"/>
                    <a:pt x="5677" y="5615"/>
                  </a:cubicBezTo>
                  <a:cubicBezTo>
                    <a:pt x="6256" y="4919"/>
                    <a:pt x="6932" y="4236"/>
                    <a:pt x="7697" y="3636"/>
                  </a:cubicBezTo>
                  <a:cubicBezTo>
                    <a:pt x="8470" y="3036"/>
                    <a:pt x="9339" y="2526"/>
                    <a:pt x="10284" y="2174"/>
                  </a:cubicBezTo>
                  <a:cubicBezTo>
                    <a:pt x="11228" y="1822"/>
                    <a:pt x="12249" y="1629"/>
                    <a:pt x="13284" y="1615"/>
                  </a:cubicBezTo>
                  <a:cubicBezTo>
                    <a:pt x="13334" y="1615"/>
                    <a:pt x="13385" y="1614"/>
                    <a:pt x="13436" y="1614"/>
                  </a:cubicBezTo>
                  <a:cubicBezTo>
                    <a:pt x="13904" y="1614"/>
                    <a:pt x="14376" y="1643"/>
                    <a:pt x="14842" y="1712"/>
                  </a:cubicBezTo>
                  <a:lnTo>
                    <a:pt x="14918" y="1719"/>
                  </a:lnTo>
                  <a:lnTo>
                    <a:pt x="15022" y="1732"/>
                  </a:lnTo>
                  <a:lnTo>
                    <a:pt x="15222" y="1774"/>
                  </a:lnTo>
                  <a:lnTo>
                    <a:pt x="15635" y="1843"/>
                  </a:lnTo>
                  <a:cubicBezTo>
                    <a:pt x="15704" y="1857"/>
                    <a:pt x="15773" y="1870"/>
                    <a:pt x="15835" y="1884"/>
                  </a:cubicBezTo>
                  <a:lnTo>
                    <a:pt x="16022" y="1926"/>
                  </a:lnTo>
                  <a:cubicBezTo>
                    <a:pt x="16146" y="1960"/>
                    <a:pt x="16270" y="1988"/>
                    <a:pt x="16394" y="2015"/>
                  </a:cubicBezTo>
                  <a:lnTo>
                    <a:pt x="16573" y="2064"/>
                  </a:lnTo>
                  <a:cubicBezTo>
                    <a:pt x="16635" y="2077"/>
                    <a:pt x="16697" y="2098"/>
                    <a:pt x="16760" y="2119"/>
                  </a:cubicBezTo>
                  <a:cubicBezTo>
                    <a:pt x="16884" y="2160"/>
                    <a:pt x="17001" y="2195"/>
                    <a:pt x="17125" y="2236"/>
                  </a:cubicBezTo>
                  <a:lnTo>
                    <a:pt x="17311" y="2291"/>
                  </a:lnTo>
                  <a:cubicBezTo>
                    <a:pt x="17373" y="2312"/>
                    <a:pt x="17428" y="2339"/>
                    <a:pt x="17484" y="2360"/>
                  </a:cubicBezTo>
                  <a:cubicBezTo>
                    <a:pt x="17601" y="2408"/>
                    <a:pt x="17718" y="2457"/>
                    <a:pt x="17835" y="2505"/>
                  </a:cubicBezTo>
                  <a:lnTo>
                    <a:pt x="18015" y="2574"/>
                  </a:lnTo>
                  <a:cubicBezTo>
                    <a:pt x="18070" y="2595"/>
                    <a:pt x="18125" y="2629"/>
                    <a:pt x="18180" y="2657"/>
                  </a:cubicBezTo>
                  <a:cubicBezTo>
                    <a:pt x="18291" y="2712"/>
                    <a:pt x="18408" y="2760"/>
                    <a:pt x="18518" y="2815"/>
                  </a:cubicBezTo>
                  <a:cubicBezTo>
                    <a:pt x="18629" y="2870"/>
                    <a:pt x="18732" y="2933"/>
                    <a:pt x="18835" y="2995"/>
                  </a:cubicBezTo>
                  <a:cubicBezTo>
                    <a:pt x="18946" y="3057"/>
                    <a:pt x="19049" y="3119"/>
                    <a:pt x="19153" y="3181"/>
                  </a:cubicBezTo>
                  <a:cubicBezTo>
                    <a:pt x="19973" y="3691"/>
                    <a:pt x="20649" y="4353"/>
                    <a:pt x="21180" y="5057"/>
                  </a:cubicBezTo>
                  <a:cubicBezTo>
                    <a:pt x="21318" y="5229"/>
                    <a:pt x="21429" y="5415"/>
                    <a:pt x="21553" y="5595"/>
                  </a:cubicBezTo>
                  <a:cubicBezTo>
                    <a:pt x="21615" y="5684"/>
                    <a:pt x="21663" y="5781"/>
                    <a:pt x="21711" y="5877"/>
                  </a:cubicBezTo>
                  <a:cubicBezTo>
                    <a:pt x="21766" y="5967"/>
                    <a:pt x="21815" y="6064"/>
                    <a:pt x="21870" y="6153"/>
                  </a:cubicBezTo>
                  <a:cubicBezTo>
                    <a:pt x="21911" y="6250"/>
                    <a:pt x="21960" y="6339"/>
                    <a:pt x="22001" y="6436"/>
                  </a:cubicBezTo>
                  <a:cubicBezTo>
                    <a:pt x="22049" y="6526"/>
                    <a:pt x="22098" y="6622"/>
                    <a:pt x="22132" y="6712"/>
                  </a:cubicBezTo>
                  <a:cubicBezTo>
                    <a:pt x="22208" y="6905"/>
                    <a:pt x="22291" y="7084"/>
                    <a:pt x="22346" y="7277"/>
                  </a:cubicBezTo>
                  <a:cubicBezTo>
                    <a:pt x="22608" y="8022"/>
                    <a:pt x="22760" y="8739"/>
                    <a:pt x="22842" y="9381"/>
                  </a:cubicBezTo>
                  <a:cubicBezTo>
                    <a:pt x="22932" y="10029"/>
                    <a:pt x="22946" y="10595"/>
                    <a:pt x="22946" y="11064"/>
                  </a:cubicBezTo>
                  <a:cubicBezTo>
                    <a:pt x="22946" y="11091"/>
                    <a:pt x="22946" y="11119"/>
                    <a:pt x="22946" y="11146"/>
                  </a:cubicBezTo>
                  <a:lnTo>
                    <a:pt x="21822" y="10974"/>
                  </a:lnTo>
                  <a:lnTo>
                    <a:pt x="22891" y="15181"/>
                  </a:lnTo>
                  <a:lnTo>
                    <a:pt x="25367" y="11526"/>
                  </a:lnTo>
                  <a:lnTo>
                    <a:pt x="24118" y="11333"/>
                  </a:lnTo>
                  <a:cubicBezTo>
                    <a:pt x="24125" y="11250"/>
                    <a:pt x="24125" y="11174"/>
                    <a:pt x="24132" y="11091"/>
                  </a:cubicBezTo>
                  <a:cubicBezTo>
                    <a:pt x="24146" y="10581"/>
                    <a:pt x="24139" y="9953"/>
                    <a:pt x="24063" y="9243"/>
                  </a:cubicBezTo>
                  <a:cubicBezTo>
                    <a:pt x="23987" y="8526"/>
                    <a:pt x="23842" y="7719"/>
                    <a:pt x="23573" y="6870"/>
                  </a:cubicBezTo>
                  <a:cubicBezTo>
                    <a:pt x="23511" y="6650"/>
                    <a:pt x="23422" y="6443"/>
                    <a:pt x="23339" y="6222"/>
                  </a:cubicBezTo>
                  <a:cubicBezTo>
                    <a:pt x="23298" y="6112"/>
                    <a:pt x="23249" y="6002"/>
                    <a:pt x="23201" y="5891"/>
                  </a:cubicBezTo>
                  <a:cubicBezTo>
                    <a:pt x="23153" y="5781"/>
                    <a:pt x="23104" y="5677"/>
                    <a:pt x="23056" y="5560"/>
                  </a:cubicBezTo>
                  <a:cubicBezTo>
                    <a:pt x="22994" y="5457"/>
                    <a:pt x="22939" y="5346"/>
                    <a:pt x="22884" y="5236"/>
                  </a:cubicBezTo>
                  <a:cubicBezTo>
                    <a:pt x="22822" y="5126"/>
                    <a:pt x="22773" y="5015"/>
                    <a:pt x="22698" y="4905"/>
                  </a:cubicBezTo>
                  <a:cubicBezTo>
                    <a:pt x="22567" y="4691"/>
                    <a:pt x="22442" y="4470"/>
                    <a:pt x="22284" y="4264"/>
                  </a:cubicBezTo>
                  <a:cubicBezTo>
                    <a:pt x="21677" y="3408"/>
                    <a:pt x="20891" y="2608"/>
                    <a:pt x="19939" y="1981"/>
                  </a:cubicBezTo>
                  <a:cubicBezTo>
                    <a:pt x="19822" y="1905"/>
                    <a:pt x="19697" y="1829"/>
                    <a:pt x="19580" y="1753"/>
                  </a:cubicBezTo>
                  <a:cubicBezTo>
                    <a:pt x="19456" y="1670"/>
                    <a:pt x="19339" y="1595"/>
                    <a:pt x="19208" y="1532"/>
                  </a:cubicBezTo>
                  <a:cubicBezTo>
                    <a:pt x="19077" y="1464"/>
                    <a:pt x="18953" y="1401"/>
                    <a:pt x="18822" y="1332"/>
                  </a:cubicBezTo>
                  <a:cubicBezTo>
                    <a:pt x="18760" y="1298"/>
                    <a:pt x="18697" y="1264"/>
                    <a:pt x="18629" y="1229"/>
                  </a:cubicBezTo>
                  <a:lnTo>
                    <a:pt x="18428" y="1146"/>
                  </a:lnTo>
                  <a:cubicBezTo>
                    <a:pt x="18297" y="1091"/>
                    <a:pt x="18166" y="1029"/>
                    <a:pt x="18028" y="974"/>
                  </a:cubicBezTo>
                  <a:cubicBezTo>
                    <a:pt x="17966" y="946"/>
                    <a:pt x="17897" y="912"/>
                    <a:pt x="17828" y="891"/>
                  </a:cubicBezTo>
                  <a:lnTo>
                    <a:pt x="17622" y="815"/>
                  </a:lnTo>
                  <a:cubicBezTo>
                    <a:pt x="17484" y="774"/>
                    <a:pt x="17346" y="726"/>
                    <a:pt x="17208" y="677"/>
                  </a:cubicBezTo>
                  <a:cubicBezTo>
                    <a:pt x="17139" y="650"/>
                    <a:pt x="17070" y="622"/>
                    <a:pt x="17001" y="601"/>
                  </a:cubicBezTo>
                  <a:lnTo>
                    <a:pt x="16787" y="546"/>
                  </a:lnTo>
                  <a:cubicBezTo>
                    <a:pt x="16642" y="505"/>
                    <a:pt x="16497" y="463"/>
                    <a:pt x="16346" y="429"/>
                  </a:cubicBezTo>
                  <a:lnTo>
                    <a:pt x="16132" y="367"/>
                  </a:lnTo>
                  <a:cubicBezTo>
                    <a:pt x="16056" y="353"/>
                    <a:pt x="15994" y="339"/>
                    <a:pt x="15925" y="326"/>
                  </a:cubicBezTo>
                  <a:cubicBezTo>
                    <a:pt x="15787" y="298"/>
                    <a:pt x="15649" y="270"/>
                    <a:pt x="15511" y="243"/>
                  </a:cubicBezTo>
                  <a:lnTo>
                    <a:pt x="15311" y="201"/>
                  </a:lnTo>
                  <a:lnTo>
                    <a:pt x="15208" y="181"/>
                  </a:lnTo>
                  <a:lnTo>
                    <a:pt x="15159" y="174"/>
                  </a:lnTo>
                  <a:lnTo>
                    <a:pt x="15132" y="167"/>
                  </a:lnTo>
                  <a:lnTo>
                    <a:pt x="15077" y="160"/>
                  </a:lnTo>
                  <a:cubicBezTo>
                    <a:pt x="14484" y="63"/>
                    <a:pt x="13884" y="8"/>
                    <a:pt x="13284" y="1"/>
                  </a:cubicBezTo>
                  <a:cubicBezTo>
                    <a:pt x="13243" y="1"/>
                    <a:pt x="13203" y="1"/>
                    <a:pt x="131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727;p44">
              <a:extLst>
                <a:ext uri="{FF2B5EF4-FFF2-40B4-BE49-F238E27FC236}">
                  <a16:creationId xmlns:a16="http://schemas.microsoft.com/office/drawing/2014/main" id="{C4A3BA4B-0CD1-D866-6425-1D98EB5125D1}"/>
                </a:ext>
              </a:extLst>
            </p:cNvPr>
            <p:cNvSpPr/>
            <p:nvPr/>
          </p:nvSpPr>
          <p:spPr>
            <a:xfrm>
              <a:off x="1487251" y="1007916"/>
              <a:ext cx="472026" cy="669108"/>
            </a:xfrm>
            <a:custGeom>
              <a:avLst/>
              <a:gdLst/>
              <a:ahLst/>
              <a:cxnLst/>
              <a:rect l="l" t="t" r="r" b="b"/>
              <a:pathLst>
                <a:path w="6608" h="9367" extrusionOk="0">
                  <a:moveTo>
                    <a:pt x="5428" y="0"/>
                  </a:moveTo>
                  <a:cubicBezTo>
                    <a:pt x="5008" y="387"/>
                    <a:pt x="4621" y="793"/>
                    <a:pt x="4263" y="1200"/>
                  </a:cubicBezTo>
                  <a:cubicBezTo>
                    <a:pt x="3587" y="1966"/>
                    <a:pt x="3028" y="2745"/>
                    <a:pt x="2545" y="3483"/>
                  </a:cubicBezTo>
                  <a:cubicBezTo>
                    <a:pt x="2070" y="4221"/>
                    <a:pt x="1676" y="4925"/>
                    <a:pt x="1352" y="5559"/>
                  </a:cubicBezTo>
                  <a:cubicBezTo>
                    <a:pt x="1035" y="6194"/>
                    <a:pt x="773" y="6759"/>
                    <a:pt x="580" y="7235"/>
                  </a:cubicBezTo>
                  <a:cubicBezTo>
                    <a:pt x="380" y="7704"/>
                    <a:pt x="235" y="8083"/>
                    <a:pt x="145" y="8352"/>
                  </a:cubicBezTo>
                  <a:cubicBezTo>
                    <a:pt x="97" y="8483"/>
                    <a:pt x="63" y="8587"/>
                    <a:pt x="35" y="8656"/>
                  </a:cubicBezTo>
                  <a:cubicBezTo>
                    <a:pt x="14" y="8732"/>
                    <a:pt x="1" y="8773"/>
                    <a:pt x="1" y="8773"/>
                  </a:cubicBezTo>
                  <a:lnTo>
                    <a:pt x="1994" y="9366"/>
                  </a:lnTo>
                  <a:cubicBezTo>
                    <a:pt x="1994" y="9366"/>
                    <a:pt x="2001" y="9338"/>
                    <a:pt x="2021" y="9283"/>
                  </a:cubicBezTo>
                  <a:cubicBezTo>
                    <a:pt x="2035" y="9228"/>
                    <a:pt x="2063" y="9138"/>
                    <a:pt x="2104" y="9021"/>
                  </a:cubicBezTo>
                  <a:cubicBezTo>
                    <a:pt x="2180" y="8787"/>
                    <a:pt x="2297" y="8442"/>
                    <a:pt x="2470" y="8000"/>
                  </a:cubicBezTo>
                  <a:cubicBezTo>
                    <a:pt x="2635" y="7566"/>
                    <a:pt x="2863" y="7035"/>
                    <a:pt x="3145" y="6442"/>
                  </a:cubicBezTo>
                  <a:cubicBezTo>
                    <a:pt x="3428" y="5856"/>
                    <a:pt x="3766" y="5194"/>
                    <a:pt x="4187" y="4511"/>
                  </a:cubicBezTo>
                  <a:cubicBezTo>
                    <a:pt x="4601" y="3828"/>
                    <a:pt x="5097" y="3111"/>
                    <a:pt x="5677" y="2407"/>
                  </a:cubicBezTo>
                  <a:cubicBezTo>
                    <a:pt x="5966" y="2062"/>
                    <a:pt x="6277" y="1718"/>
                    <a:pt x="6608" y="1393"/>
                  </a:cubicBezTo>
                  <a:cubicBezTo>
                    <a:pt x="6387" y="745"/>
                    <a:pt x="6008" y="152"/>
                    <a:pt x="54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728;p44">
              <a:extLst>
                <a:ext uri="{FF2B5EF4-FFF2-40B4-BE49-F238E27FC236}">
                  <a16:creationId xmlns:a16="http://schemas.microsoft.com/office/drawing/2014/main" id="{EC64F8DB-9FC7-AA19-BC73-BA154B3D68D1}"/>
                </a:ext>
              </a:extLst>
            </p:cNvPr>
            <p:cNvSpPr/>
            <p:nvPr/>
          </p:nvSpPr>
          <p:spPr>
            <a:xfrm>
              <a:off x="2470075" y="779836"/>
              <a:ext cx="330661" cy="195654"/>
            </a:xfrm>
            <a:custGeom>
              <a:avLst/>
              <a:gdLst/>
              <a:ahLst/>
              <a:cxnLst/>
              <a:rect l="l" t="t" r="r" b="b"/>
              <a:pathLst>
                <a:path w="4629" h="2739" extrusionOk="0">
                  <a:moveTo>
                    <a:pt x="0" y="0"/>
                  </a:moveTo>
                  <a:lnTo>
                    <a:pt x="0" y="0"/>
                  </a:lnTo>
                  <a:cubicBezTo>
                    <a:pt x="256" y="290"/>
                    <a:pt x="442" y="655"/>
                    <a:pt x="580" y="973"/>
                  </a:cubicBezTo>
                  <a:cubicBezTo>
                    <a:pt x="676" y="1193"/>
                    <a:pt x="766" y="1428"/>
                    <a:pt x="842" y="1662"/>
                  </a:cubicBezTo>
                  <a:cubicBezTo>
                    <a:pt x="925" y="1676"/>
                    <a:pt x="1000" y="1683"/>
                    <a:pt x="1083" y="1690"/>
                  </a:cubicBezTo>
                  <a:lnTo>
                    <a:pt x="1159" y="1704"/>
                  </a:lnTo>
                  <a:lnTo>
                    <a:pt x="1263" y="1717"/>
                  </a:lnTo>
                  <a:lnTo>
                    <a:pt x="1463" y="1752"/>
                  </a:lnTo>
                  <a:lnTo>
                    <a:pt x="1876" y="1828"/>
                  </a:lnTo>
                  <a:cubicBezTo>
                    <a:pt x="1945" y="1842"/>
                    <a:pt x="2014" y="1849"/>
                    <a:pt x="2076" y="1862"/>
                  </a:cubicBezTo>
                  <a:lnTo>
                    <a:pt x="2263" y="1911"/>
                  </a:lnTo>
                  <a:cubicBezTo>
                    <a:pt x="2387" y="1938"/>
                    <a:pt x="2511" y="1973"/>
                    <a:pt x="2635" y="2000"/>
                  </a:cubicBezTo>
                  <a:lnTo>
                    <a:pt x="2814" y="2042"/>
                  </a:lnTo>
                  <a:cubicBezTo>
                    <a:pt x="2876" y="2062"/>
                    <a:pt x="2938" y="2083"/>
                    <a:pt x="3001" y="2104"/>
                  </a:cubicBezTo>
                  <a:cubicBezTo>
                    <a:pt x="3125" y="2138"/>
                    <a:pt x="3242" y="2180"/>
                    <a:pt x="3366" y="2221"/>
                  </a:cubicBezTo>
                  <a:lnTo>
                    <a:pt x="3552" y="2276"/>
                  </a:lnTo>
                  <a:cubicBezTo>
                    <a:pt x="3614" y="2297"/>
                    <a:pt x="3669" y="2324"/>
                    <a:pt x="3725" y="2345"/>
                  </a:cubicBezTo>
                  <a:cubicBezTo>
                    <a:pt x="3842" y="2393"/>
                    <a:pt x="3959" y="2442"/>
                    <a:pt x="4076" y="2483"/>
                  </a:cubicBezTo>
                  <a:lnTo>
                    <a:pt x="4256" y="2552"/>
                  </a:lnTo>
                  <a:cubicBezTo>
                    <a:pt x="4311" y="2580"/>
                    <a:pt x="4366" y="2614"/>
                    <a:pt x="4421" y="2635"/>
                  </a:cubicBezTo>
                  <a:cubicBezTo>
                    <a:pt x="4490" y="2669"/>
                    <a:pt x="4559" y="2704"/>
                    <a:pt x="4628" y="2738"/>
                  </a:cubicBezTo>
                  <a:cubicBezTo>
                    <a:pt x="4476" y="2076"/>
                    <a:pt x="4228" y="1428"/>
                    <a:pt x="3911" y="821"/>
                  </a:cubicBezTo>
                  <a:lnTo>
                    <a:pt x="3863" y="800"/>
                  </a:lnTo>
                  <a:cubicBezTo>
                    <a:pt x="3725" y="759"/>
                    <a:pt x="3587" y="711"/>
                    <a:pt x="3449" y="655"/>
                  </a:cubicBezTo>
                  <a:cubicBezTo>
                    <a:pt x="3380" y="635"/>
                    <a:pt x="3311" y="607"/>
                    <a:pt x="3242" y="586"/>
                  </a:cubicBezTo>
                  <a:lnTo>
                    <a:pt x="3028" y="531"/>
                  </a:lnTo>
                  <a:cubicBezTo>
                    <a:pt x="2883" y="490"/>
                    <a:pt x="2738" y="448"/>
                    <a:pt x="2587" y="414"/>
                  </a:cubicBezTo>
                  <a:lnTo>
                    <a:pt x="2373" y="352"/>
                  </a:lnTo>
                  <a:cubicBezTo>
                    <a:pt x="2297" y="338"/>
                    <a:pt x="2235" y="324"/>
                    <a:pt x="2166" y="311"/>
                  </a:cubicBezTo>
                  <a:cubicBezTo>
                    <a:pt x="2028" y="283"/>
                    <a:pt x="1890" y="255"/>
                    <a:pt x="1752" y="228"/>
                  </a:cubicBezTo>
                  <a:lnTo>
                    <a:pt x="1552" y="186"/>
                  </a:lnTo>
                  <a:lnTo>
                    <a:pt x="1449" y="166"/>
                  </a:lnTo>
                  <a:lnTo>
                    <a:pt x="1400" y="159"/>
                  </a:lnTo>
                  <a:lnTo>
                    <a:pt x="1373" y="152"/>
                  </a:lnTo>
                  <a:lnTo>
                    <a:pt x="1318" y="145"/>
                  </a:lnTo>
                  <a:cubicBezTo>
                    <a:pt x="883" y="69"/>
                    <a:pt x="449" y="2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729;p44">
              <a:extLst>
                <a:ext uri="{FF2B5EF4-FFF2-40B4-BE49-F238E27FC236}">
                  <a16:creationId xmlns:a16="http://schemas.microsoft.com/office/drawing/2014/main" id="{50E54FE0-32D1-0F8A-E062-6D65861276DB}"/>
                </a:ext>
              </a:extLst>
            </p:cNvPr>
            <p:cNvSpPr/>
            <p:nvPr/>
          </p:nvSpPr>
          <p:spPr>
            <a:xfrm>
              <a:off x="91625" y="1098063"/>
              <a:ext cx="1468152" cy="1830315"/>
            </a:xfrm>
            <a:custGeom>
              <a:avLst/>
              <a:gdLst/>
              <a:ahLst/>
              <a:cxnLst/>
              <a:rect l="l" t="t" r="r" b="b"/>
              <a:pathLst>
                <a:path w="20553" h="25623" extrusionOk="0">
                  <a:moveTo>
                    <a:pt x="9207" y="0"/>
                  </a:moveTo>
                  <a:lnTo>
                    <a:pt x="9469" y="4414"/>
                  </a:lnTo>
                  <a:lnTo>
                    <a:pt x="10642" y="3773"/>
                  </a:lnTo>
                  <a:cubicBezTo>
                    <a:pt x="10704" y="3966"/>
                    <a:pt x="10773" y="4180"/>
                    <a:pt x="10835" y="4421"/>
                  </a:cubicBezTo>
                  <a:cubicBezTo>
                    <a:pt x="10994" y="5021"/>
                    <a:pt x="11125" y="5773"/>
                    <a:pt x="11049" y="6587"/>
                  </a:cubicBezTo>
                  <a:cubicBezTo>
                    <a:pt x="11007" y="6994"/>
                    <a:pt x="10904" y="7407"/>
                    <a:pt x="10718" y="7794"/>
                  </a:cubicBezTo>
                  <a:cubicBezTo>
                    <a:pt x="10532" y="8187"/>
                    <a:pt x="10256" y="8552"/>
                    <a:pt x="9890" y="8870"/>
                  </a:cubicBezTo>
                  <a:cubicBezTo>
                    <a:pt x="9532" y="9187"/>
                    <a:pt x="9076" y="9456"/>
                    <a:pt x="8566" y="9670"/>
                  </a:cubicBezTo>
                  <a:cubicBezTo>
                    <a:pt x="8497" y="9697"/>
                    <a:pt x="8435" y="9718"/>
                    <a:pt x="8366" y="9745"/>
                  </a:cubicBezTo>
                  <a:cubicBezTo>
                    <a:pt x="8304" y="9766"/>
                    <a:pt x="8235" y="9794"/>
                    <a:pt x="8166" y="9814"/>
                  </a:cubicBezTo>
                  <a:cubicBezTo>
                    <a:pt x="8104" y="9842"/>
                    <a:pt x="8028" y="9863"/>
                    <a:pt x="7959" y="9883"/>
                  </a:cubicBezTo>
                  <a:cubicBezTo>
                    <a:pt x="7890" y="9904"/>
                    <a:pt x="7814" y="9932"/>
                    <a:pt x="7738" y="9952"/>
                  </a:cubicBezTo>
                  <a:cubicBezTo>
                    <a:pt x="7663" y="9973"/>
                    <a:pt x="7587" y="10001"/>
                    <a:pt x="7511" y="10021"/>
                  </a:cubicBezTo>
                  <a:lnTo>
                    <a:pt x="7262" y="10104"/>
                  </a:lnTo>
                  <a:cubicBezTo>
                    <a:pt x="7097" y="10159"/>
                    <a:pt x="6945" y="10214"/>
                    <a:pt x="6780" y="10270"/>
                  </a:cubicBezTo>
                  <a:cubicBezTo>
                    <a:pt x="5490" y="10745"/>
                    <a:pt x="4159" y="11408"/>
                    <a:pt x="2945" y="12401"/>
                  </a:cubicBezTo>
                  <a:cubicBezTo>
                    <a:pt x="2345" y="12890"/>
                    <a:pt x="1780" y="13477"/>
                    <a:pt x="1304" y="14159"/>
                  </a:cubicBezTo>
                  <a:cubicBezTo>
                    <a:pt x="828" y="14835"/>
                    <a:pt x="449" y="15621"/>
                    <a:pt x="242" y="16477"/>
                  </a:cubicBezTo>
                  <a:cubicBezTo>
                    <a:pt x="28" y="17332"/>
                    <a:pt x="0" y="18242"/>
                    <a:pt x="173" y="19125"/>
                  </a:cubicBezTo>
                  <a:cubicBezTo>
                    <a:pt x="249" y="19559"/>
                    <a:pt x="380" y="19994"/>
                    <a:pt x="545" y="20401"/>
                  </a:cubicBezTo>
                  <a:cubicBezTo>
                    <a:pt x="711" y="20815"/>
                    <a:pt x="918" y="21201"/>
                    <a:pt x="1152" y="21573"/>
                  </a:cubicBezTo>
                  <a:cubicBezTo>
                    <a:pt x="1614" y="22311"/>
                    <a:pt x="2187" y="22959"/>
                    <a:pt x="2821" y="23518"/>
                  </a:cubicBezTo>
                  <a:lnTo>
                    <a:pt x="2938" y="23622"/>
                  </a:lnTo>
                  <a:lnTo>
                    <a:pt x="3000" y="23677"/>
                  </a:lnTo>
                  <a:lnTo>
                    <a:pt x="3028" y="23704"/>
                  </a:lnTo>
                  <a:lnTo>
                    <a:pt x="3062" y="23732"/>
                  </a:lnTo>
                  <a:lnTo>
                    <a:pt x="3076" y="23739"/>
                  </a:lnTo>
                  <a:lnTo>
                    <a:pt x="3297" y="23918"/>
                  </a:lnTo>
                  <a:cubicBezTo>
                    <a:pt x="3318" y="23932"/>
                    <a:pt x="3338" y="23953"/>
                    <a:pt x="3366" y="23966"/>
                  </a:cubicBezTo>
                  <a:lnTo>
                    <a:pt x="3435" y="24022"/>
                  </a:lnTo>
                  <a:lnTo>
                    <a:pt x="3580" y="24125"/>
                  </a:lnTo>
                  <a:cubicBezTo>
                    <a:pt x="3676" y="24194"/>
                    <a:pt x="3759" y="24249"/>
                    <a:pt x="3856" y="24311"/>
                  </a:cubicBezTo>
                  <a:cubicBezTo>
                    <a:pt x="4221" y="24546"/>
                    <a:pt x="4614" y="24746"/>
                    <a:pt x="5007" y="24918"/>
                  </a:cubicBezTo>
                  <a:cubicBezTo>
                    <a:pt x="5807" y="25263"/>
                    <a:pt x="6642" y="25463"/>
                    <a:pt x="7469" y="25559"/>
                  </a:cubicBezTo>
                  <a:cubicBezTo>
                    <a:pt x="7860" y="25602"/>
                    <a:pt x="8250" y="25623"/>
                    <a:pt x="8634" y="25623"/>
                  </a:cubicBezTo>
                  <a:cubicBezTo>
                    <a:pt x="9064" y="25623"/>
                    <a:pt x="9489" y="25597"/>
                    <a:pt x="9904" y="25546"/>
                  </a:cubicBezTo>
                  <a:cubicBezTo>
                    <a:pt x="11483" y="25366"/>
                    <a:pt x="12932" y="24890"/>
                    <a:pt x="14221" y="24270"/>
                  </a:cubicBezTo>
                  <a:cubicBezTo>
                    <a:pt x="15511" y="23649"/>
                    <a:pt x="16642" y="22884"/>
                    <a:pt x="17587" y="22049"/>
                  </a:cubicBezTo>
                  <a:cubicBezTo>
                    <a:pt x="18532" y="21208"/>
                    <a:pt x="19290" y="20304"/>
                    <a:pt x="19856" y="19408"/>
                  </a:cubicBezTo>
                  <a:cubicBezTo>
                    <a:pt x="20132" y="18980"/>
                    <a:pt x="20359" y="18546"/>
                    <a:pt x="20552" y="18132"/>
                  </a:cubicBezTo>
                  <a:cubicBezTo>
                    <a:pt x="20442" y="18083"/>
                    <a:pt x="20332" y="18035"/>
                    <a:pt x="20228" y="17987"/>
                  </a:cubicBezTo>
                  <a:cubicBezTo>
                    <a:pt x="19525" y="17677"/>
                    <a:pt x="18808" y="17359"/>
                    <a:pt x="18070" y="17118"/>
                  </a:cubicBezTo>
                  <a:cubicBezTo>
                    <a:pt x="17952" y="17408"/>
                    <a:pt x="17801" y="17711"/>
                    <a:pt x="17614" y="18028"/>
                  </a:cubicBezTo>
                  <a:cubicBezTo>
                    <a:pt x="17208" y="18725"/>
                    <a:pt x="16628" y="19463"/>
                    <a:pt x="15876" y="20173"/>
                  </a:cubicBezTo>
                  <a:cubicBezTo>
                    <a:pt x="15125" y="20884"/>
                    <a:pt x="14207" y="21559"/>
                    <a:pt x="13145" y="22118"/>
                  </a:cubicBezTo>
                  <a:cubicBezTo>
                    <a:pt x="12083" y="22670"/>
                    <a:pt x="10876" y="23104"/>
                    <a:pt x="9607" y="23297"/>
                  </a:cubicBezTo>
                  <a:cubicBezTo>
                    <a:pt x="9181" y="23358"/>
                    <a:pt x="8749" y="23393"/>
                    <a:pt x="8317" y="23393"/>
                  </a:cubicBezTo>
                  <a:cubicBezTo>
                    <a:pt x="8105" y="23393"/>
                    <a:pt x="7894" y="23384"/>
                    <a:pt x="7683" y="23366"/>
                  </a:cubicBezTo>
                  <a:cubicBezTo>
                    <a:pt x="7049" y="23318"/>
                    <a:pt x="6414" y="23180"/>
                    <a:pt x="5814" y="22953"/>
                  </a:cubicBezTo>
                  <a:cubicBezTo>
                    <a:pt x="5518" y="22835"/>
                    <a:pt x="5228" y="22697"/>
                    <a:pt x="4959" y="22532"/>
                  </a:cubicBezTo>
                  <a:cubicBezTo>
                    <a:pt x="4890" y="22490"/>
                    <a:pt x="4814" y="22449"/>
                    <a:pt x="4759" y="22408"/>
                  </a:cubicBezTo>
                  <a:lnTo>
                    <a:pt x="4662" y="22346"/>
                  </a:lnTo>
                  <a:lnTo>
                    <a:pt x="4621" y="22318"/>
                  </a:lnTo>
                  <a:cubicBezTo>
                    <a:pt x="4607" y="22311"/>
                    <a:pt x="4587" y="22297"/>
                    <a:pt x="4566" y="22284"/>
                  </a:cubicBezTo>
                  <a:lnTo>
                    <a:pt x="4338" y="22111"/>
                  </a:lnTo>
                  <a:lnTo>
                    <a:pt x="4159" y="21966"/>
                  </a:lnTo>
                  <a:cubicBezTo>
                    <a:pt x="3635" y="21532"/>
                    <a:pt x="3173" y="21035"/>
                    <a:pt x="2800" y="20497"/>
                  </a:cubicBezTo>
                  <a:cubicBezTo>
                    <a:pt x="2614" y="20228"/>
                    <a:pt x="2456" y="19939"/>
                    <a:pt x="2324" y="19649"/>
                  </a:cubicBezTo>
                  <a:cubicBezTo>
                    <a:pt x="2193" y="19352"/>
                    <a:pt x="2090" y="19056"/>
                    <a:pt x="2028" y="18746"/>
                  </a:cubicBezTo>
                  <a:cubicBezTo>
                    <a:pt x="1883" y="18132"/>
                    <a:pt x="1883" y="17497"/>
                    <a:pt x="2007" y="16877"/>
                  </a:cubicBezTo>
                  <a:cubicBezTo>
                    <a:pt x="2138" y="16263"/>
                    <a:pt x="2393" y="15670"/>
                    <a:pt x="2745" y="15132"/>
                  </a:cubicBezTo>
                  <a:cubicBezTo>
                    <a:pt x="3097" y="14587"/>
                    <a:pt x="3531" y="14097"/>
                    <a:pt x="4021" y="13663"/>
                  </a:cubicBezTo>
                  <a:cubicBezTo>
                    <a:pt x="5007" y="12801"/>
                    <a:pt x="6166" y="12166"/>
                    <a:pt x="7325" y="11690"/>
                  </a:cubicBezTo>
                  <a:cubicBezTo>
                    <a:pt x="7469" y="11635"/>
                    <a:pt x="7614" y="11573"/>
                    <a:pt x="7759" y="11525"/>
                  </a:cubicBezTo>
                  <a:cubicBezTo>
                    <a:pt x="7828" y="11497"/>
                    <a:pt x="7904" y="11470"/>
                    <a:pt x="7973" y="11449"/>
                  </a:cubicBezTo>
                  <a:cubicBezTo>
                    <a:pt x="8049" y="11421"/>
                    <a:pt x="8125" y="11394"/>
                    <a:pt x="8200" y="11366"/>
                  </a:cubicBezTo>
                  <a:cubicBezTo>
                    <a:pt x="8276" y="11339"/>
                    <a:pt x="8352" y="11318"/>
                    <a:pt x="8428" y="11290"/>
                  </a:cubicBezTo>
                  <a:cubicBezTo>
                    <a:pt x="8511" y="11256"/>
                    <a:pt x="8587" y="11235"/>
                    <a:pt x="8669" y="11201"/>
                  </a:cubicBezTo>
                  <a:cubicBezTo>
                    <a:pt x="8752" y="11166"/>
                    <a:pt x="8828" y="11139"/>
                    <a:pt x="8911" y="11104"/>
                  </a:cubicBezTo>
                  <a:cubicBezTo>
                    <a:pt x="8987" y="11070"/>
                    <a:pt x="9063" y="11035"/>
                    <a:pt x="9145" y="11008"/>
                  </a:cubicBezTo>
                  <a:cubicBezTo>
                    <a:pt x="9766" y="10725"/>
                    <a:pt x="10345" y="10359"/>
                    <a:pt x="10828" y="9904"/>
                  </a:cubicBezTo>
                  <a:cubicBezTo>
                    <a:pt x="11318" y="9456"/>
                    <a:pt x="11697" y="8911"/>
                    <a:pt x="11938" y="8352"/>
                  </a:cubicBezTo>
                  <a:cubicBezTo>
                    <a:pt x="12187" y="7787"/>
                    <a:pt x="12297" y="7221"/>
                    <a:pt x="12332" y="6697"/>
                  </a:cubicBezTo>
                  <a:cubicBezTo>
                    <a:pt x="12373" y="6173"/>
                    <a:pt x="12332" y="5690"/>
                    <a:pt x="12269" y="5256"/>
                  </a:cubicBezTo>
                  <a:cubicBezTo>
                    <a:pt x="12201" y="4821"/>
                    <a:pt x="12104" y="4435"/>
                    <a:pt x="12001" y="4090"/>
                  </a:cubicBezTo>
                  <a:cubicBezTo>
                    <a:pt x="11904" y="3752"/>
                    <a:pt x="11794" y="3456"/>
                    <a:pt x="11690" y="3201"/>
                  </a:cubicBezTo>
                  <a:lnTo>
                    <a:pt x="12621" y="2690"/>
                  </a:lnTo>
                  <a:lnTo>
                    <a:pt x="92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730;p44">
              <a:extLst>
                <a:ext uri="{FF2B5EF4-FFF2-40B4-BE49-F238E27FC236}">
                  <a16:creationId xmlns:a16="http://schemas.microsoft.com/office/drawing/2014/main" id="{D5B05316-ABA3-FE44-BAA6-ACB9A2D8F205}"/>
                </a:ext>
              </a:extLst>
            </p:cNvPr>
            <p:cNvSpPr/>
            <p:nvPr/>
          </p:nvSpPr>
          <p:spPr>
            <a:xfrm>
              <a:off x="182771" y="1942453"/>
              <a:ext cx="231084" cy="272015"/>
            </a:xfrm>
            <a:custGeom>
              <a:avLst/>
              <a:gdLst/>
              <a:ahLst/>
              <a:cxnLst/>
              <a:rect l="l" t="t" r="r" b="b"/>
              <a:pathLst>
                <a:path w="3235" h="3808" extrusionOk="0">
                  <a:moveTo>
                    <a:pt x="2442" y="0"/>
                  </a:moveTo>
                  <a:cubicBezTo>
                    <a:pt x="2180" y="180"/>
                    <a:pt x="1924" y="373"/>
                    <a:pt x="1669" y="580"/>
                  </a:cubicBezTo>
                  <a:cubicBezTo>
                    <a:pt x="1069" y="1076"/>
                    <a:pt x="504" y="1656"/>
                    <a:pt x="28" y="2338"/>
                  </a:cubicBezTo>
                  <a:cubicBezTo>
                    <a:pt x="14" y="2352"/>
                    <a:pt x="7" y="2366"/>
                    <a:pt x="0" y="2380"/>
                  </a:cubicBezTo>
                  <a:cubicBezTo>
                    <a:pt x="366" y="2876"/>
                    <a:pt x="766" y="3352"/>
                    <a:pt x="1180" y="3807"/>
                  </a:cubicBezTo>
                  <a:cubicBezTo>
                    <a:pt x="1269" y="3635"/>
                    <a:pt x="1366" y="3469"/>
                    <a:pt x="1469" y="3311"/>
                  </a:cubicBezTo>
                  <a:cubicBezTo>
                    <a:pt x="1821" y="2766"/>
                    <a:pt x="2255" y="2276"/>
                    <a:pt x="2745" y="1842"/>
                  </a:cubicBezTo>
                  <a:cubicBezTo>
                    <a:pt x="2904" y="1704"/>
                    <a:pt x="3069" y="1573"/>
                    <a:pt x="3235" y="1449"/>
                  </a:cubicBezTo>
                  <a:cubicBezTo>
                    <a:pt x="2938" y="987"/>
                    <a:pt x="2676" y="497"/>
                    <a:pt x="24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731;p44">
              <a:extLst>
                <a:ext uri="{FF2B5EF4-FFF2-40B4-BE49-F238E27FC236}">
                  <a16:creationId xmlns:a16="http://schemas.microsoft.com/office/drawing/2014/main" id="{1A224104-E2EC-653E-4CB1-2A9B0ACA741B}"/>
                </a:ext>
              </a:extLst>
            </p:cNvPr>
            <p:cNvSpPr/>
            <p:nvPr/>
          </p:nvSpPr>
          <p:spPr>
            <a:xfrm>
              <a:off x="843369" y="2320754"/>
              <a:ext cx="716397" cy="595747"/>
            </a:xfrm>
            <a:custGeom>
              <a:avLst/>
              <a:gdLst/>
              <a:ahLst/>
              <a:cxnLst/>
              <a:rect l="l" t="t" r="r" b="b"/>
              <a:pathLst>
                <a:path w="10029" h="8340" extrusionOk="0">
                  <a:moveTo>
                    <a:pt x="7546" y="1"/>
                  </a:moveTo>
                  <a:cubicBezTo>
                    <a:pt x="7428" y="291"/>
                    <a:pt x="7277" y="594"/>
                    <a:pt x="7090" y="911"/>
                  </a:cubicBezTo>
                  <a:cubicBezTo>
                    <a:pt x="6684" y="1608"/>
                    <a:pt x="6104" y="2346"/>
                    <a:pt x="5352" y="3056"/>
                  </a:cubicBezTo>
                  <a:cubicBezTo>
                    <a:pt x="4601" y="3767"/>
                    <a:pt x="3683" y="4442"/>
                    <a:pt x="2621" y="5001"/>
                  </a:cubicBezTo>
                  <a:cubicBezTo>
                    <a:pt x="2001" y="5318"/>
                    <a:pt x="1339" y="5601"/>
                    <a:pt x="635" y="5822"/>
                  </a:cubicBezTo>
                  <a:cubicBezTo>
                    <a:pt x="525" y="6684"/>
                    <a:pt x="352" y="7553"/>
                    <a:pt x="1" y="8339"/>
                  </a:cubicBezTo>
                  <a:cubicBezTo>
                    <a:pt x="1339" y="8118"/>
                    <a:pt x="2580" y="7691"/>
                    <a:pt x="3697" y="7153"/>
                  </a:cubicBezTo>
                  <a:cubicBezTo>
                    <a:pt x="4987" y="6532"/>
                    <a:pt x="6111" y="5767"/>
                    <a:pt x="7056" y="4925"/>
                  </a:cubicBezTo>
                  <a:cubicBezTo>
                    <a:pt x="8001" y="4091"/>
                    <a:pt x="8766" y="3187"/>
                    <a:pt x="9332" y="2291"/>
                  </a:cubicBezTo>
                  <a:cubicBezTo>
                    <a:pt x="9608" y="1856"/>
                    <a:pt x="9835" y="1429"/>
                    <a:pt x="10028" y="1015"/>
                  </a:cubicBezTo>
                  <a:cubicBezTo>
                    <a:pt x="9918" y="966"/>
                    <a:pt x="9808" y="918"/>
                    <a:pt x="9704" y="870"/>
                  </a:cubicBezTo>
                  <a:cubicBezTo>
                    <a:pt x="9001" y="560"/>
                    <a:pt x="8284" y="242"/>
                    <a:pt x="75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732;p44">
              <a:extLst>
                <a:ext uri="{FF2B5EF4-FFF2-40B4-BE49-F238E27FC236}">
                  <a16:creationId xmlns:a16="http://schemas.microsoft.com/office/drawing/2014/main" id="{DD77B2D2-7428-93AE-AFD7-5EFCA63BC08D}"/>
                </a:ext>
              </a:extLst>
            </p:cNvPr>
            <p:cNvSpPr/>
            <p:nvPr/>
          </p:nvSpPr>
          <p:spPr>
            <a:xfrm>
              <a:off x="111340" y="701975"/>
              <a:ext cx="1352360" cy="1688950"/>
            </a:xfrm>
            <a:custGeom>
              <a:avLst/>
              <a:gdLst/>
              <a:ahLst/>
              <a:cxnLst/>
              <a:rect l="l" t="t" r="r" b="b"/>
              <a:pathLst>
                <a:path w="18932" h="23644" extrusionOk="0">
                  <a:moveTo>
                    <a:pt x="17236" y="16565"/>
                  </a:moveTo>
                  <a:cubicBezTo>
                    <a:pt x="17235" y="16565"/>
                    <a:pt x="17235" y="16566"/>
                    <a:pt x="17235" y="16566"/>
                  </a:cubicBezTo>
                  <a:lnTo>
                    <a:pt x="17235" y="16566"/>
                  </a:lnTo>
                  <a:lnTo>
                    <a:pt x="17235" y="16566"/>
                  </a:lnTo>
                  <a:cubicBezTo>
                    <a:pt x="17236" y="16566"/>
                    <a:pt x="17236" y="16565"/>
                    <a:pt x="17236" y="16565"/>
                  </a:cubicBezTo>
                  <a:close/>
                  <a:moveTo>
                    <a:pt x="8476" y="1"/>
                  </a:moveTo>
                  <a:lnTo>
                    <a:pt x="8862" y="1145"/>
                  </a:lnTo>
                  <a:cubicBezTo>
                    <a:pt x="8724" y="1194"/>
                    <a:pt x="8580" y="1249"/>
                    <a:pt x="8421" y="1311"/>
                  </a:cubicBezTo>
                  <a:cubicBezTo>
                    <a:pt x="7869" y="1518"/>
                    <a:pt x="7207" y="1807"/>
                    <a:pt x="6476" y="2194"/>
                  </a:cubicBezTo>
                  <a:cubicBezTo>
                    <a:pt x="5738" y="2580"/>
                    <a:pt x="4938" y="3076"/>
                    <a:pt x="4131" y="3725"/>
                  </a:cubicBezTo>
                  <a:cubicBezTo>
                    <a:pt x="3324" y="4366"/>
                    <a:pt x="2517" y="5166"/>
                    <a:pt x="1828" y="6159"/>
                  </a:cubicBezTo>
                  <a:cubicBezTo>
                    <a:pt x="1490" y="6656"/>
                    <a:pt x="1179" y="7201"/>
                    <a:pt x="924" y="7780"/>
                  </a:cubicBezTo>
                  <a:cubicBezTo>
                    <a:pt x="669" y="8359"/>
                    <a:pt x="462" y="8980"/>
                    <a:pt x="317" y="9628"/>
                  </a:cubicBezTo>
                  <a:cubicBezTo>
                    <a:pt x="28" y="10918"/>
                    <a:pt x="0" y="12290"/>
                    <a:pt x="186" y="13642"/>
                  </a:cubicBezTo>
                  <a:cubicBezTo>
                    <a:pt x="276" y="14318"/>
                    <a:pt x="414" y="14987"/>
                    <a:pt x="593" y="15642"/>
                  </a:cubicBezTo>
                  <a:cubicBezTo>
                    <a:pt x="773" y="16304"/>
                    <a:pt x="986" y="16932"/>
                    <a:pt x="1262" y="17594"/>
                  </a:cubicBezTo>
                  <a:cubicBezTo>
                    <a:pt x="1793" y="18877"/>
                    <a:pt x="2552" y="20097"/>
                    <a:pt x="3545" y="21097"/>
                  </a:cubicBezTo>
                  <a:cubicBezTo>
                    <a:pt x="4042" y="21601"/>
                    <a:pt x="4600" y="22042"/>
                    <a:pt x="5193" y="22401"/>
                  </a:cubicBezTo>
                  <a:cubicBezTo>
                    <a:pt x="5793" y="22766"/>
                    <a:pt x="6428" y="23049"/>
                    <a:pt x="7076" y="23249"/>
                  </a:cubicBezTo>
                  <a:cubicBezTo>
                    <a:pt x="7964" y="23522"/>
                    <a:pt x="8865" y="23644"/>
                    <a:pt x="9735" y="23644"/>
                  </a:cubicBezTo>
                  <a:cubicBezTo>
                    <a:pt x="10142" y="23644"/>
                    <a:pt x="10542" y="23617"/>
                    <a:pt x="10931" y="23566"/>
                  </a:cubicBezTo>
                  <a:cubicBezTo>
                    <a:pt x="11545" y="23491"/>
                    <a:pt x="12131" y="23353"/>
                    <a:pt x="12683" y="23180"/>
                  </a:cubicBezTo>
                  <a:cubicBezTo>
                    <a:pt x="12752" y="23160"/>
                    <a:pt x="12821" y="23139"/>
                    <a:pt x="12890" y="23118"/>
                  </a:cubicBezTo>
                  <a:lnTo>
                    <a:pt x="12911" y="23111"/>
                  </a:lnTo>
                  <a:lnTo>
                    <a:pt x="12925" y="23104"/>
                  </a:lnTo>
                  <a:cubicBezTo>
                    <a:pt x="12928" y="23103"/>
                    <a:pt x="12929" y="23102"/>
                    <a:pt x="12930" y="23102"/>
                  </a:cubicBezTo>
                  <a:cubicBezTo>
                    <a:pt x="12931" y="23102"/>
                    <a:pt x="12931" y="23103"/>
                    <a:pt x="12931" y="23103"/>
                  </a:cubicBezTo>
                  <a:cubicBezTo>
                    <a:pt x="12933" y="23103"/>
                    <a:pt x="12938" y="23101"/>
                    <a:pt x="12959" y="23091"/>
                  </a:cubicBezTo>
                  <a:lnTo>
                    <a:pt x="13007" y="23077"/>
                  </a:lnTo>
                  <a:lnTo>
                    <a:pt x="13097" y="23042"/>
                  </a:lnTo>
                  <a:cubicBezTo>
                    <a:pt x="13159" y="23022"/>
                    <a:pt x="13221" y="22994"/>
                    <a:pt x="13283" y="22973"/>
                  </a:cubicBezTo>
                  <a:cubicBezTo>
                    <a:pt x="13338" y="22953"/>
                    <a:pt x="13414" y="22918"/>
                    <a:pt x="13483" y="22891"/>
                  </a:cubicBezTo>
                  <a:cubicBezTo>
                    <a:pt x="13552" y="22863"/>
                    <a:pt x="13621" y="22828"/>
                    <a:pt x="13690" y="22801"/>
                  </a:cubicBezTo>
                  <a:cubicBezTo>
                    <a:pt x="13752" y="22766"/>
                    <a:pt x="13814" y="22739"/>
                    <a:pt x="13876" y="22711"/>
                  </a:cubicBezTo>
                  <a:cubicBezTo>
                    <a:pt x="13945" y="22677"/>
                    <a:pt x="14007" y="22649"/>
                    <a:pt x="14069" y="22615"/>
                  </a:cubicBezTo>
                  <a:lnTo>
                    <a:pt x="14249" y="22518"/>
                  </a:lnTo>
                  <a:cubicBezTo>
                    <a:pt x="15207" y="21994"/>
                    <a:pt x="15966" y="21346"/>
                    <a:pt x="16573" y="20725"/>
                  </a:cubicBezTo>
                  <a:cubicBezTo>
                    <a:pt x="17173" y="20097"/>
                    <a:pt x="17628" y="19497"/>
                    <a:pt x="17966" y="18987"/>
                  </a:cubicBezTo>
                  <a:cubicBezTo>
                    <a:pt x="18311" y="18470"/>
                    <a:pt x="18545" y="18049"/>
                    <a:pt x="18697" y="17746"/>
                  </a:cubicBezTo>
                  <a:cubicBezTo>
                    <a:pt x="18849" y="17449"/>
                    <a:pt x="18925" y="17277"/>
                    <a:pt x="18932" y="17256"/>
                  </a:cubicBezTo>
                  <a:lnTo>
                    <a:pt x="17235" y="16566"/>
                  </a:lnTo>
                  <a:lnTo>
                    <a:pt x="17235" y="16566"/>
                  </a:lnTo>
                  <a:cubicBezTo>
                    <a:pt x="17231" y="16580"/>
                    <a:pt x="17181" y="16708"/>
                    <a:pt x="17069" y="16932"/>
                  </a:cubicBezTo>
                  <a:cubicBezTo>
                    <a:pt x="16945" y="17180"/>
                    <a:pt x="16752" y="17553"/>
                    <a:pt x="16463" y="18001"/>
                  </a:cubicBezTo>
                  <a:cubicBezTo>
                    <a:pt x="16173" y="18449"/>
                    <a:pt x="15794" y="18973"/>
                    <a:pt x="15290" y="19504"/>
                  </a:cubicBezTo>
                  <a:cubicBezTo>
                    <a:pt x="14794" y="20042"/>
                    <a:pt x="14173" y="20580"/>
                    <a:pt x="13407" y="21015"/>
                  </a:cubicBezTo>
                  <a:cubicBezTo>
                    <a:pt x="13359" y="21042"/>
                    <a:pt x="13311" y="21070"/>
                    <a:pt x="13262" y="21097"/>
                  </a:cubicBezTo>
                  <a:cubicBezTo>
                    <a:pt x="13214" y="21125"/>
                    <a:pt x="13166" y="21146"/>
                    <a:pt x="13118" y="21173"/>
                  </a:cubicBezTo>
                  <a:cubicBezTo>
                    <a:pt x="13069" y="21201"/>
                    <a:pt x="13014" y="21222"/>
                    <a:pt x="12966" y="21249"/>
                  </a:cubicBezTo>
                  <a:cubicBezTo>
                    <a:pt x="12918" y="21270"/>
                    <a:pt x="12869" y="21291"/>
                    <a:pt x="12821" y="21311"/>
                  </a:cubicBezTo>
                  <a:cubicBezTo>
                    <a:pt x="12773" y="21339"/>
                    <a:pt x="12731" y="21359"/>
                    <a:pt x="12676" y="21380"/>
                  </a:cubicBezTo>
                  <a:cubicBezTo>
                    <a:pt x="12614" y="21408"/>
                    <a:pt x="12552" y="21428"/>
                    <a:pt x="12490" y="21449"/>
                  </a:cubicBezTo>
                  <a:lnTo>
                    <a:pt x="12400" y="21491"/>
                  </a:lnTo>
                  <a:lnTo>
                    <a:pt x="12366" y="21504"/>
                  </a:lnTo>
                  <a:lnTo>
                    <a:pt x="12352" y="21504"/>
                  </a:lnTo>
                  <a:lnTo>
                    <a:pt x="12331" y="21511"/>
                  </a:lnTo>
                  <a:cubicBezTo>
                    <a:pt x="12276" y="21532"/>
                    <a:pt x="12221" y="21553"/>
                    <a:pt x="12159" y="21573"/>
                  </a:cubicBezTo>
                  <a:cubicBezTo>
                    <a:pt x="11704" y="21725"/>
                    <a:pt x="11214" y="21842"/>
                    <a:pt x="10711" y="21911"/>
                  </a:cubicBezTo>
                  <a:cubicBezTo>
                    <a:pt x="10344" y="21966"/>
                    <a:pt x="9967" y="21995"/>
                    <a:pt x="9585" y="21995"/>
                  </a:cubicBezTo>
                  <a:cubicBezTo>
                    <a:pt x="8910" y="21995"/>
                    <a:pt x="8219" y="21905"/>
                    <a:pt x="7545" y="21711"/>
                  </a:cubicBezTo>
                  <a:cubicBezTo>
                    <a:pt x="7014" y="21553"/>
                    <a:pt x="6497" y="21339"/>
                    <a:pt x="6000" y="21049"/>
                  </a:cubicBezTo>
                  <a:cubicBezTo>
                    <a:pt x="5518" y="20759"/>
                    <a:pt x="5055" y="20408"/>
                    <a:pt x="4635" y="20001"/>
                  </a:cubicBezTo>
                  <a:cubicBezTo>
                    <a:pt x="3793" y="19180"/>
                    <a:pt x="3117" y="18146"/>
                    <a:pt x="2621" y="17008"/>
                  </a:cubicBezTo>
                  <a:cubicBezTo>
                    <a:pt x="2386" y="16463"/>
                    <a:pt x="2166" y="15849"/>
                    <a:pt x="1993" y="15249"/>
                  </a:cubicBezTo>
                  <a:cubicBezTo>
                    <a:pt x="1821" y="14649"/>
                    <a:pt x="1683" y="14049"/>
                    <a:pt x="1586" y="13442"/>
                  </a:cubicBezTo>
                  <a:cubicBezTo>
                    <a:pt x="1407" y="12235"/>
                    <a:pt x="1414" y="11028"/>
                    <a:pt x="1648" y="9911"/>
                  </a:cubicBezTo>
                  <a:cubicBezTo>
                    <a:pt x="1759" y="9352"/>
                    <a:pt x="1931" y="8814"/>
                    <a:pt x="2145" y="8311"/>
                  </a:cubicBezTo>
                  <a:cubicBezTo>
                    <a:pt x="2359" y="7801"/>
                    <a:pt x="2621" y="7332"/>
                    <a:pt x="2911" y="6890"/>
                  </a:cubicBezTo>
                  <a:cubicBezTo>
                    <a:pt x="3490" y="6014"/>
                    <a:pt x="4200" y="5290"/>
                    <a:pt x="4917" y="4690"/>
                  </a:cubicBezTo>
                  <a:cubicBezTo>
                    <a:pt x="5642" y="4097"/>
                    <a:pt x="6373" y="3628"/>
                    <a:pt x="7042" y="3256"/>
                  </a:cubicBezTo>
                  <a:cubicBezTo>
                    <a:pt x="7718" y="2883"/>
                    <a:pt x="8338" y="2607"/>
                    <a:pt x="8849" y="2401"/>
                  </a:cubicBezTo>
                  <a:cubicBezTo>
                    <a:pt x="8987" y="2345"/>
                    <a:pt x="9111" y="2297"/>
                    <a:pt x="9235" y="2249"/>
                  </a:cubicBezTo>
                  <a:lnTo>
                    <a:pt x="9621" y="3407"/>
                  </a:lnTo>
                  <a:lnTo>
                    <a:pt x="12869" y="518"/>
                  </a:lnTo>
                  <a:lnTo>
                    <a:pt x="847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733;p44">
              <a:extLst>
                <a:ext uri="{FF2B5EF4-FFF2-40B4-BE49-F238E27FC236}">
                  <a16:creationId xmlns:a16="http://schemas.microsoft.com/office/drawing/2014/main" id="{DCDA2F8F-D9CC-F142-10DD-AB9B59B4B6CF}"/>
                </a:ext>
              </a:extLst>
            </p:cNvPr>
            <p:cNvSpPr/>
            <p:nvPr/>
          </p:nvSpPr>
          <p:spPr>
            <a:xfrm>
              <a:off x="1039448" y="1885237"/>
              <a:ext cx="424238" cy="465168"/>
            </a:xfrm>
            <a:custGeom>
              <a:avLst/>
              <a:gdLst/>
              <a:ahLst/>
              <a:cxnLst/>
              <a:rect l="l" t="t" r="r" b="b"/>
              <a:pathLst>
                <a:path w="5939" h="6512" extrusionOk="0">
                  <a:moveTo>
                    <a:pt x="4243" y="0"/>
                  </a:moveTo>
                  <a:cubicBezTo>
                    <a:pt x="4242" y="0"/>
                    <a:pt x="4242" y="1"/>
                    <a:pt x="4242" y="1"/>
                  </a:cubicBezTo>
                  <a:lnTo>
                    <a:pt x="4242" y="1"/>
                  </a:lnTo>
                  <a:lnTo>
                    <a:pt x="4242" y="1"/>
                  </a:lnTo>
                  <a:cubicBezTo>
                    <a:pt x="4243" y="1"/>
                    <a:pt x="4243" y="0"/>
                    <a:pt x="4243" y="0"/>
                  </a:cubicBezTo>
                  <a:close/>
                  <a:moveTo>
                    <a:pt x="4242" y="1"/>
                  </a:moveTo>
                  <a:cubicBezTo>
                    <a:pt x="4238" y="15"/>
                    <a:pt x="4188" y="143"/>
                    <a:pt x="4076" y="367"/>
                  </a:cubicBezTo>
                  <a:cubicBezTo>
                    <a:pt x="3952" y="615"/>
                    <a:pt x="3759" y="988"/>
                    <a:pt x="3470" y="1436"/>
                  </a:cubicBezTo>
                  <a:cubicBezTo>
                    <a:pt x="3180" y="1884"/>
                    <a:pt x="2801" y="2408"/>
                    <a:pt x="2297" y="2939"/>
                  </a:cubicBezTo>
                  <a:cubicBezTo>
                    <a:pt x="1801" y="3477"/>
                    <a:pt x="1180" y="4015"/>
                    <a:pt x="414" y="4450"/>
                  </a:cubicBezTo>
                  <a:cubicBezTo>
                    <a:pt x="366" y="4477"/>
                    <a:pt x="318" y="4505"/>
                    <a:pt x="269" y="4532"/>
                  </a:cubicBezTo>
                  <a:cubicBezTo>
                    <a:pt x="221" y="4560"/>
                    <a:pt x="173" y="4581"/>
                    <a:pt x="125" y="4608"/>
                  </a:cubicBezTo>
                  <a:cubicBezTo>
                    <a:pt x="118" y="4615"/>
                    <a:pt x="104" y="4615"/>
                    <a:pt x="97" y="4622"/>
                  </a:cubicBezTo>
                  <a:cubicBezTo>
                    <a:pt x="152" y="5257"/>
                    <a:pt x="118" y="5891"/>
                    <a:pt x="1" y="6512"/>
                  </a:cubicBezTo>
                  <a:lnTo>
                    <a:pt x="7" y="6512"/>
                  </a:lnTo>
                  <a:lnTo>
                    <a:pt x="104" y="6477"/>
                  </a:lnTo>
                  <a:cubicBezTo>
                    <a:pt x="166" y="6457"/>
                    <a:pt x="221" y="6436"/>
                    <a:pt x="283" y="6408"/>
                  </a:cubicBezTo>
                  <a:cubicBezTo>
                    <a:pt x="345" y="6388"/>
                    <a:pt x="421" y="6353"/>
                    <a:pt x="490" y="6326"/>
                  </a:cubicBezTo>
                  <a:cubicBezTo>
                    <a:pt x="559" y="6298"/>
                    <a:pt x="628" y="6263"/>
                    <a:pt x="697" y="6236"/>
                  </a:cubicBezTo>
                  <a:cubicBezTo>
                    <a:pt x="759" y="6208"/>
                    <a:pt x="821" y="6174"/>
                    <a:pt x="883" y="6146"/>
                  </a:cubicBezTo>
                  <a:cubicBezTo>
                    <a:pt x="945" y="6112"/>
                    <a:pt x="1007" y="6084"/>
                    <a:pt x="1069" y="6050"/>
                  </a:cubicBezTo>
                  <a:lnTo>
                    <a:pt x="1256" y="5953"/>
                  </a:lnTo>
                  <a:cubicBezTo>
                    <a:pt x="2214" y="5429"/>
                    <a:pt x="2973" y="4781"/>
                    <a:pt x="3573" y="4160"/>
                  </a:cubicBezTo>
                  <a:cubicBezTo>
                    <a:pt x="4180" y="3532"/>
                    <a:pt x="4628" y="2932"/>
                    <a:pt x="4973" y="2422"/>
                  </a:cubicBezTo>
                  <a:cubicBezTo>
                    <a:pt x="5318" y="1905"/>
                    <a:pt x="5552" y="1484"/>
                    <a:pt x="5704" y="1188"/>
                  </a:cubicBezTo>
                  <a:cubicBezTo>
                    <a:pt x="5856" y="884"/>
                    <a:pt x="5932" y="712"/>
                    <a:pt x="5939" y="691"/>
                  </a:cubicBezTo>
                  <a:lnTo>
                    <a:pt x="42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734;p44">
              <a:extLst>
                <a:ext uri="{FF2B5EF4-FFF2-40B4-BE49-F238E27FC236}">
                  <a16:creationId xmlns:a16="http://schemas.microsoft.com/office/drawing/2014/main" id="{CA1496DB-6106-EEE2-7B74-E723EB44D062}"/>
                </a:ext>
              </a:extLst>
            </p:cNvPr>
            <p:cNvSpPr/>
            <p:nvPr/>
          </p:nvSpPr>
          <p:spPr>
            <a:xfrm>
              <a:off x="180771" y="393320"/>
              <a:ext cx="1391291" cy="1520155"/>
            </a:xfrm>
            <a:custGeom>
              <a:avLst/>
              <a:gdLst/>
              <a:ahLst/>
              <a:cxnLst/>
              <a:rect l="l" t="t" r="r" b="b"/>
              <a:pathLst>
                <a:path w="19477" h="21281" extrusionOk="0">
                  <a:moveTo>
                    <a:pt x="9674" y="1"/>
                  </a:moveTo>
                  <a:cubicBezTo>
                    <a:pt x="8797" y="1"/>
                    <a:pt x="7939" y="113"/>
                    <a:pt x="7146" y="335"/>
                  </a:cubicBezTo>
                  <a:cubicBezTo>
                    <a:pt x="6118" y="625"/>
                    <a:pt x="5201" y="1066"/>
                    <a:pt x="4435" y="1577"/>
                  </a:cubicBezTo>
                  <a:cubicBezTo>
                    <a:pt x="3670" y="2094"/>
                    <a:pt x="3049" y="2659"/>
                    <a:pt x="2552" y="3190"/>
                  </a:cubicBezTo>
                  <a:cubicBezTo>
                    <a:pt x="2049" y="3728"/>
                    <a:pt x="1670" y="4239"/>
                    <a:pt x="1380" y="4673"/>
                  </a:cubicBezTo>
                  <a:cubicBezTo>
                    <a:pt x="1318" y="4763"/>
                    <a:pt x="1263" y="4846"/>
                    <a:pt x="1214" y="4928"/>
                  </a:cubicBezTo>
                  <a:lnTo>
                    <a:pt x="194" y="4439"/>
                  </a:lnTo>
                  <a:lnTo>
                    <a:pt x="1" y="8777"/>
                  </a:lnTo>
                  <a:lnTo>
                    <a:pt x="3435" y="5991"/>
                  </a:lnTo>
                  <a:lnTo>
                    <a:pt x="2359" y="5473"/>
                  </a:lnTo>
                  <a:cubicBezTo>
                    <a:pt x="2373" y="5453"/>
                    <a:pt x="2387" y="5432"/>
                    <a:pt x="2401" y="5418"/>
                  </a:cubicBezTo>
                  <a:cubicBezTo>
                    <a:pt x="2690" y="5046"/>
                    <a:pt x="3063" y="4618"/>
                    <a:pt x="3539" y="4170"/>
                  </a:cubicBezTo>
                  <a:cubicBezTo>
                    <a:pt x="4008" y="3728"/>
                    <a:pt x="4580" y="3273"/>
                    <a:pt x="5249" y="2873"/>
                  </a:cubicBezTo>
                  <a:cubicBezTo>
                    <a:pt x="5925" y="2480"/>
                    <a:pt x="6704" y="2156"/>
                    <a:pt x="7559" y="1956"/>
                  </a:cubicBezTo>
                  <a:cubicBezTo>
                    <a:pt x="8116" y="1839"/>
                    <a:pt x="8706" y="1775"/>
                    <a:pt x="9314" y="1775"/>
                  </a:cubicBezTo>
                  <a:cubicBezTo>
                    <a:pt x="9639" y="1775"/>
                    <a:pt x="9970" y="1793"/>
                    <a:pt x="10304" y="1832"/>
                  </a:cubicBezTo>
                  <a:cubicBezTo>
                    <a:pt x="10428" y="1846"/>
                    <a:pt x="10546" y="1866"/>
                    <a:pt x="10670" y="1887"/>
                  </a:cubicBezTo>
                  <a:cubicBezTo>
                    <a:pt x="10787" y="1908"/>
                    <a:pt x="10911" y="1928"/>
                    <a:pt x="11028" y="1949"/>
                  </a:cubicBezTo>
                  <a:cubicBezTo>
                    <a:pt x="11270" y="1997"/>
                    <a:pt x="11511" y="2059"/>
                    <a:pt x="11759" y="2115"/>
                  </a:cubicBezTo>
                  <a:cubicBezTo>
                    <a:pt x="11994" y="2190"/>
                    <a:pt x="12222" y="2259"/>
                    <a:pt x="12456" y="2328"/>
                  </a:cubicBezTo>
                  <a:cubicBezTo>
                    <a:pt x="12718" y="2425"/>
                    <a:pt x="12980" y="2528"/>
                    <a:pt x="13235" y="2625"/>
                  </a:cubicBezTo>
                  <a:cubicBezTo>
                    <a:pt x="13339" y="2666"/>
                    <a:pt x="13442" y="2715"/>
                    <a:pt x="13546" y="2763"/>
                  </a:cubicBezTo>
                  <a:cubicBezTo>
                    <a:pt x="13656" y="2811"/>
                    <a:pt x="13766" y="2873"/>
                    <a:pt x="13870" y="2922"/>
                  </a:cubicBezTo>
                  <a:cubicBezTo>
                    <a:pt x="13980" y="2984"/>
                    <a:pt x="14077" y="3046"/>
                    <a:pt x="14180" y="3108"/>
                  </a:cubicBezTo>
                  <a:cubicBezTo>
                    <a:pt x="14284" y="3170"/>
                    <a:pt x="14380" y="3239"/>
                    <a:pt x="14484" y="3308"/>
                  </a:cubicBezTo>
                  <a:cubicBezTo>
                    <a:pt x="14870" y="3584"/>
                    <a:pt x="15215" y="3915"/>
                    <a:pt x="15518" y="4287"/>
                  </a:cubicBezTo>
                  <a:cubicBezTo>
                    <a:pt x="16125" y="5032"/>
                    <a:pt x="16546" y="5942"/>
                    <a:pt x="16808" y="6908"/>
                  </a:cubicBezTo>
                  <a:cubicBezTo>
                    <a:pt x="17077" y="7873"/>
                    <a:pt x="17201" y="8894"/>
                    <a:pt x="17228" y="9887"/>
                  </a:cubicBezTo>
                  <a:cubicBezTo>
                    <a:pt x="17263" y="10887"/>
                    <a:pt x="17208" y="11866"/>
                    <a:pt x="17111" y="12791"/>
                  </a:cubicBezTo>
                  <a:cubicBezTo>
                    <a:pt x="17015" y="13722"/>
                    <a:pt x="16877" y="14598"/>
                    <a:pt x="16725" y="15404"/>
                  </a:cubicBezTo>
                  <a:cubicBezTo>
                    <a:pt x="16573" y="16211"/>
                    <a:pt x="16401" y="16949"/>
                    <a:pt x="16235" y="17598"/>
                  </a:cubicBezTo>
                  <a:cubicBezTo>
                    <a:pt x="16070" y="18253"/>
                    <a:pt x="15904" y="18811"/>
                    <a:pt x="15766" y="19273"/>
                  </a:cubicBezTo>
                  <a:cubicBezTo>
                    <a:pt x="15628" y="19736"/>
                    <a:pt x="15504" y="20087"/>
                    <a:pt x="15428" y="20336"/>
                  </a:cubicBezTo>
                  <a:cubicBezTo>
                    <a:pt x="15415" y="20460"/>
                    <a:pt x="15518" y="20598"/>
                    <a:pt x="15628" y="20708"/>
                  </a:cubicBezTo>
                  <a:cubicBezTo>
                    <a:pt x="15656" y="20736"/>
                    <a:pt x="15677" y="20756"/>
                    <a:pt x="15704" y="20777"/>
                  </a:cubicBezTo>
                  <a:cubicBezTo>
                    <a:pt x="15732" y="20805"/>
                    <a:pt x="15753" y="20818"/>
                    <a:pt x="15773" y="20832"/>
                  </a:cubicBezTo>
                  <a:cubicBezTo>
                    <a:pt x="15822" y="20867"/>
                    <a:pt x="15842" y="20887"/>
                    <a:pt x="15842" y="20887"/>
                  </a:cubicBezTo>
                  <a:lnTo>
                    <a:pt x="16911" y="21280"/>
                  </a:lnTo>
                  <a:lnTo>
                    <a:pt x="17001" y="21280"/>
                  </a:lnTo>
                  <a:cubicBezTo>
                    <a:pt x="17028" y="21280"/>
                    <a:pt x="17056" y="21280"/>
                    <a:pt x="17091" y="21274"/>
                  </a:cubicBezTo>
                  <a:cubicBezTo>
                    <a:pt x="17125" y="21274"/>
                    <a:pt x="17160" y="21267"/>
                    <a:pt x="17201" y="21267"/>
                  </a:cubicBezTo>
                  <a:cubicBezTo>
                    <a:pt x="17353" y="21246"/>
                    <a:pt x="17525" y="21191"/>
                    <a:pt x="17594" y="21067"/>
                  </a:cubicBezTo>
                  <a:cubicBezTo>
                    <a:pt x="17691" y="20805"/>
                    <a:pt x="17808" y="20418"/>
                    <a:pt x="17960" y="19929"/>
                  </a:cubicBezTo>
                  <a:cubicBezTo>
                    <a:pt x="18104" y="19439"/>
                    <a:pt x="18270" y="18846"/>
                    <a:pt x="18442" y="18156"/>
                  </a:cubicBezTo>
                  <a:cubicBezTo>
                    <a:pt x="18615" y="17467"/>
                    <a:pt x="18787" y="16687"/>
                    <a:pt x="18946" y="15825"/>
                  </a:cubicBezTo>
                  <a:cubicBezTo>
                    <a:pt x="19104" y="14963"/>
                    <a:pt x="19249" y="14018"/>
                    <a:pt x="19346" y="13011"/>
                  </a:cubicBezTo>
                  <a:cubicBezTo>
                    <a:pt x="19435" y="12004"/>
                    <a:pt x="19477" y="10922"/>
                    <a:pt x="19422" y="9797"/>
                  </a:cubicBezTo>
                  <a:cubicBezTo>
                    <a:pt x="19366" y="8673"/>
                    <a:pt x="19208" y="7494"/>
                    <a:pt x="18863" y="6315"/>
                  </a:cubicBezTo>
                  <a:cubicBezTo>
                    <a:pt x="18518" y="5142"/>
                    <a:pt x="17939" y="3963"/>
                    <a:pt x="17077" y="2970"/>
                  </a:cubicBezTo>
                  <a:cubicBezTo>
                    <a:pt x="16649" y="2473"/>
                    <a:pt x="16160" y="2032"/>
                    <a:pt x="15622" y="1673"/>
                  </a:cubicBezTo>
                  <a:cubicBezTo>
                    <a:pt x="15484" y="1584"/>
                    <a:pt x="15346" y="1494"/>
                    <a:pt x="15208" y="1411"/>
                  </a:cubicBezTo>
                  <a:cubicBezTo>
                    <a:pt x="15070" y="1335"/>
                    <a:pt x="14925" y="1253"/>
                    <a:pt x="14780" y="1184"/>
                  </a:cubicBezTo>
                  <a:cubicBezTo>
                    <a:pt x="14642" y="1115"/>
                    <a:pt x="14497" y="1039"/>
                    <a:pt x="14353" y="977"/>
                  </a:cubicBezTo>
                  <a:lnTo>
                    <a:pt x="14132" y="887"/>
                  </a:lnTo>
                  <a:lnTo>
                    <a:pt x="14022" y="846"/>
                  </a:lnTo>
                  <a:lnTo>
                    <a:pt x="13966" y="818"/>
                  </a:lnTo>
                  <a:lnTo>
                    <a:pt x="13939" y="811"/>
                  </a:lnTo>
                  <a:lnTo>
                    <a:pt x="13884" y="790"/>
                  </a:lnTo>
                  <a:cubicBezTo>
                    <a:pt x="13622" y="701"/>
                    <a:pt x="13359" y="611"/>
                    <a:pt x="13097" y="528"/>
                  </a:cubicBezTo>
                  <a:cubicBezTo>
                    <a:pt x="12801" y="446"/>
                    <a:pt x="12504" y="363"/>
                    <a:pt x="12208" y="294"/>
                  </a:cubicBezTo>
                  <a:cubicBezTo>
                    <a:pt x="11918" y="239"/>
                    <a:pt x="11635" y="170"/>
                    <a:pt x="11346" y="128"/>
                  </a:cubicBezTo>
                  <a:cubicBezTo>
                    <a:pt x="11201" y="108"/>
                    <a:pt x="11056" y="94"/>
                    <a:pt x="10911" y="73"/>
                  </a:cubicBezTo>
                  <a:cubicBezTo>
                    <a:pt x="10766" y="53"/>
                    <a:pt x="10621" y="32"/>
                    <a:pt x="10477" y="32"/>
                  </a:cubicBezTo>
                  <a:cubicBezTo>
                    <a:pt x="10208" y="11"/>
                    <a:pt x="9940" y="1"/>
                    <a:pt x="96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735;p44">
              <a:extLst>
                <a:ext uri="{FF2B5EF4-FFF2-40B4-BE49-F238E27FC236}">
                  <a16:creationId xmlns:a16="http://schemas.microsoft.com/office/drawing/2014/main" id="{0C7E96FF-1095-8066-96C9-6716B4CD254C}"/>
                </a:ext>
              </a:extLst>
            </p:cNvPr>
            <p:cNvSpPr/>
            <p:nvPr/>
          </p:nvSpPr>
          <p:spPr>
            <a:xfrm>
              <a:off x="1069020" y="443322"/>
              <a:ext cx="326661" cy="282373"/>
            </a:xfrm>
            <a:custGeom>
              <a:avLst/>
              <a:gdLst/>
              <a:ahLst/>
              <a:cxnLst/>
              <a:rect l="l" t="t" r="r" b="b"/>
              <a:pathLst>
                <a:path w="4573" h="3953" extrusionOk="0">
                  <a:moveTo>
                    <a:pt x="1180" y="1"/>
                  </a:moveTo>
                  <a:cubicBezTo>
                    <a:pt x="787" y="546"/>
                    <a:pt x="366" y="1070"/>
                    <a:pt x="0" y="1628"/>
                  </a:cubicBezTo>
                  <a:cubicBezTo>
                    <a:pt x="7" y="1628"/>
                    <a:pt x="14" y="1628"/>
                    <a:pt x="21" y="1635"/>
                  </a:cubicBezTo>
                  <a:cubicBezTo>
                    <a:pt x="283" y="1732"/>
                    <a:pt x="545" y="1828"/>
                    <a:pt x="800" y="1925"/>
                  </a:cubicBezTo>
                  <a:cubicBezTo>
                    <a:pt x="904" y="1973"/>
                    <a:pt x="1007" y="2015"/>
                    <a:pt x="1111" y="2063"/>
                  </a:cubicBezTo>
                  <a:cubicBezTo>
                    <a:pt x="1221" y="2111"/>
                    <a:pt x="1331" y="2173"/>
                    <a:pt x="1435" y="2228"/>
                  </a:cubicBezTo>
                  <a:cubicBezTo>
                    <a:pt x="1545" y="2284"/>
                    <a:pt x="1642" y="2346"/>
                    <a:pt x="1745" y="2408"/>
                  </a:cubicBezTo>
                  <a:cubicBezTo>
                    <a:pt x="1849" y="2470"/>
                    <a:pt x="1945" y="2539"/>
                    <a:pt x="2049" y="2608"/>
                  </a:cubicBezTo>
                  <a:cubicBezTo>
                    <a:pt x="2435" y="2890"/>
                    <a:pt x="2780" y="3215"/>
                    <a:pt x="3083" y="3587"/>
                  </a:cubicBezTo>
                  <a:cubicBezTo>
                    <a:pt x="3180" y="3704"/>
                    <a:pt x="3262" y="3828"/>
                    <a:pt x="3352" y="3953"/>
                  </a:cubicBezTo>
                  <a:cubicBezTo>
                    <a:pt x="3559" y="3601"/>
                    <a:pt x="3766" y="3263"/>
                    <a:pt x="4000" y="2932"/>
                  </a:cubicBezTo>
                  <a:cubicBezTo>
                    <a:pt x="4180" y="2677"/>
                    <a:pt x="4366" y="2422"/>
                    <a:pt x="4573" y="2187"/>
                  </a:cubicBezTo>
                  <a:cubicBezTo>
                    <a:pt x="4159" y="1725"/>
                    <a:pt x="3690" y="1311"/>
                    <a:pt x="3187" y="973"/>
                  </a:cubicBezTo>
                  <a:cubicBezTo>
                    <a:pt x="3049" y="884"/>
                    <a:pt x="2911" y="794"/>
                    <a:pt x="2773" y="711"/>
                  </a:cubicBezTo>
                  <a:cubicBezTo>
                    <a:pt x="2635" y="635"/>
                    <a:pt x="2490" y="553"/>
                    <a:pt x="2352" y="484"/>
                  </a:cubicBezTo>
                  <a:cubicBezTo>
                    <a:pt x="2207" y="415"/>
                    <a:pt x="2062" y="339"/>
                    <a:pt x="1918" y="277"/>
                  </a:cubicBezTo>
                  <a:lnTo>
                    <a:pt x="1697" y="187"/>
                  </a:lnTo>
                  <a:lnTo>
                    <a:pt x="1587" y="146"/>
                  </a:lnTo>
                  <a:lnTo>
                    <a:pt x="1531" y="118"/>
                  </a:lnTo>
                  <a:lnTo>
                    <a:pt x="1504" y="111"/>
                  </a:lnTo>
                  <a:lnTo>
                    <a:pt x="1449" y="90"/>
                  </a:lnTo>
                  <a:cubicBezTo>
                    <a:pt x="1359" y="63"/>
                    <a:pt x="1269" y="28"/>
                    <a:pt x="11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736;p44">
              <a:extLst>
                <a:ext uri="{FF2B5EF4-FFF2-40B4-BE49-F238E27FC236}">
                  <a16:creationId xmlns:a16="http://schemas.microsoft.com/office/drawing/2014/main" id="{538A1189-A1D3-F693-E1CF-BB912677EC8D}"/>
                </a:ext>
              </a:extLst>
            </p:cNvPr>
            <p:cNvSpPr/>
            <p:nvPr/>
          </p:nvSpPr>
          <p:spPr>
            <a:xfrm>
              <a:off x="1281814" y="780836"/>
              <a:ext cx="290230" cy="1132634"/>
            </a:xfrm>
            <a:custGeom>
              <a:avLst/>
              <a:gdLst/>
              <a:ahLst/>
              <a:cxnLst/>
              <a:rect l="l" t="t" r="r" b="b"/>
              <a:pathLst>
                <a:path w="4063" h="15856" extrusionOk="0">
                  <a:moveTo>
                    <a:pt x="3139" y="0"/>
                  </a:moveTo>
                  <a:cubicBezTo>
                    <a:pt x="2835" y="221"/>
                    <a:pt x="2539" y="448"/>
                    <a:pt x="2221" y="641"/>
                  </a:cubicBezTo>
                  <a:cubicBezTo>
                    <a:pt x="1918" y="821"/>
                    <a:pt x="1608" y="972"/>
                    <a:pt x="1290" y="1124"/>
                  </a:cubicBezTo>
                  <a:cubicBezTo>
                    <a:pt x="1325" y="1241"/>
                    <a:pt x="1366" y="1366"/>
                    <a:pt x="1401" y="1483"/>
                  </a:cubicBezTo>
                  <a:cubicBezTo>
                    <a:pt x="1663" y="2448"/>
                    <a:pt x="1787" y="3469"/>
                    <a:pt x="1814" y="4462"/>
                  </a:cubicBezTo>
                  <a:cubicBezTo>
                    <a:pt x="1849" y="5462"/>
                    <a:pt x="1794" y="6441"/>
                    <a:pt x="1697" y="7366"/>
                  </a:cubicBezTo>
                  <a:cubicBezTo>
                    <a:pt x="1601" y="8297"/>
                    <a:pt x="1463" y="9173"/>
                    <a:pt x="1311" y="9986"/>
                  </a:cubicBezTo>
                  <a:cubicBezTo>
                    <a:pt x="1159" y="10793"/>
                    <a:pt x="987" y="11531"/>
                    <a:pt x="821" y="12180"/>
                  </a:cubicBezTo>
                  <a:cubicBezTo>
                    <a:pt x="656" y="12828"/>
                    <a:pt x="490" y="13393"/>
                    <a:pt x="352" y="13848"/>
                  </a:cubicBezTo>
                  <a:cubicBezTo>
                    <a:pt x="214" y="14311"/>
                    <a:pt x="90" y="14669"/>
                    <a:pt x="14" y="14911"/>
                  </a:cubicBezTo>
                  <a:cubicBezTo>
                    <a:pt x="1" y="15035"/>
                    <a:pt x="104" y="15173"/>
                    <a:pt x="214" y="15283"/>
                  </a:cubicBezTo>
                  <a:cubicBezTo>
                    <a:pt x="242" y="15311"/>
                    <a:pt x="263" y="15331"/>
                    <a:pt x="290" y="15359"/>
                  </a:cubicBezTo>
                  <a:cubicBezTo>
                    <a:pt x="318" y="15380"/>
                    <a:pt x="339" y="15400"/>
                    <a:pt x="359" y="15414"/>
                  </a:cubicBezTo>
                  <a:cubicBezTo>
                    <a:pt x="408" y="15449"/>
                    <a:pt x="428" y="15462"/>
                    <a:pt x="428" y="15462"/>
                  </a:cubicBezTo>
                  <a:lnTo>
                    <a:pt x="1504" y="15855"/>
                  </a:lnTo>
                  <a:lnTo>
                    <a:pt x="1677" y="15855"/>
                  </a:lnTo>
                  <a:cubicBezTo>
                    <a:pt x="1718" y="15855"/>
                    <a:pt x="1746" y="15849"/>
                    <a:pt x="1787" y="15842"/>
                  </a:cubicBezTo>
                  <a:cubicBezTo>
                    <a:pt x="1939" y="15821"/>
                    <a:pt x="2111" y="15766"/>
                    <a:pt x="2180" y="15642"/>
                  </a:cubicBezTo>
                  <a:cubicBezTo>
                    <a:pt x="2277" y="15380"/>
                    <a:pt x="2394" y="15000"/>
                    <a:pt x="2546" y="14511"/>
                  </a:cubicBezTo>
                  <a:cubicBezTo>
                    <a:pt x="2690" y="14021"/>
                    <a:pt x="2856" y="13421"/>
                    <a:pt x="3028" y="12731"/>
                  </a:cubicBezTo>
                  <a:cubicBezTo>
                    <a:pt x="3201" y="12042"/>
                    <a:pt x="3373" y="11262"/>
                    <a:pt x="3532" y="10400"/>
                  </a:cubicBezTo>
                  <a:cubicBezTo>
                    <a:pt x="3697" y="9538"/>
                    <a:pt x="3835" y="8593"/>
                    <a:pt x="3932" y="7586"/>
                  </a:cubicBezTo>
                  <a:cubicBezTo>
                    <a:pt x="4021" y="6579"/>
                    <a:pt x="4063" y="5497"/>
                    <a:pt x="4008" y="4372"/>
                  </a:cubicBezTo>
                  <a:cubicBezTo>
                    <a:pt x="3952" y="3248"/>
                    <a:pt x="3794" y="2069"/>
                    <a:pt x="3449" y="890"/>
                  </a:cubicBezTo>
                  <a:cubicBezTo>
                    <a:pt x="3359" y="593"/>
                    <a:pt x="3256" y="297"/>
                    <a:pt x="31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737;p44">
              <a:extLst>
                <a:ext uri="{FF2B5EF4-FFF2-40B4-BE49-F238E27FC236}">
                  <a16:creationId xmlns:a16="http://schemas.microsoft.com/office/drawing/2014/main" id="{9F7C9818-BCE7-D670-E38F-D25946BD2AD9}"/>
                </a:ext>
              </a:extLst>
            </p:cNvPr>
            <p:cNvSpPr/>
            <p:nvPr/>
          </p:nvSpPr>
          <p:spPr>
            <a:xfrm>
              <a:off x="1059163" y="66450"/>
              <a:ext cx="713896" cy="1507083"/>
            </a:xfrm>
            <a:custGeom>
              <a:avLst/>
              <a:gdLst/>
              <a:ahLst/>
              <a:cxnLst/>
              <a:rect l="l" t="t" r="r" b="b"/>
              <a:pathLst>
                <a:path w="9994" h="21098" extrusionOk="0">
                  <a:moveTo>
                    <a:pt x="9994" y="1"/>
                  </a:moveTo>
                  <a:lnTo>
                    <a:pt x="5766" y="684"/>
                  </a:lnTo>
                  <a:lnTo>
                    <a:pt x="6373" y="1566"/>
                  </a:lnTo>
                  <a:cubicBezTo>
                    <a:pt x="5842" y="1891"/>
                    <a:pt x="5152" y="2353"/>
                    <a:pt x="4407" y="2987"/>
                  </a:cubicBezTo>
                  <a:cubicBezTo>
                    <a:pt x="3987" y="3339"/>
                    <a:pt x="3545" y="3753"/>
                    <a:pt x="3111" y="4215"/>
                  </a:cubicBezTo>
                  <a:cubicBezTo>
                    <a:pt x="2897" y="4449"/>
                    <a:pt x="2683" y="4697"/>
                    <a:pt x="2469" y="4960"/>
                  </a:cubicBezTo>
                  <a:cubicBezTo>
                    <a:pt x="2262" y="5222"/>
                    <a:pt x="2049" y="5497"/>
                    <a:pt x="1856" y="5794"/>
                  </a:cubicBezTo>
                  <a:cubicBezTo>
                    <a:pt x="1656" y="6084"/>
                    <a:pt x="1462" y="6387"/>
                    <a:pt x="1290" y="6711"/>
                  </a:cubicBezTo>
                  <a:cubicBezTo>
                    <a:pt x="1200" y="6870"/>
                    <a:pt x="1125" y="7035"/>
                    <a:pt x="1035" y="7201"/>
                  </a:cubicBezTo>
                  <a:cubicBezTo>
                    <a:pt x="959" y="7373"/>
                    <a:pt x="876" y="7539"/>
                    <a:pt x="807" y="7718"/>
                  </a:cubicBezTo>
                  <a:cubicBezTo>
                    <a:pt x="518" y="8408"/>
                    <a:pt x="297" y="9153"/>
                    <a:pt x="166" y="9918"/>
                  </a:cubicBezTo>
                  <a:cubicBezTo>
                    <a:pt x="35" y="10677"/>
                    <a:pt x="0" y="11456"/>
                    <a:pt x="35" y="12222"/>
                  </a:cubicBezTo>
                  <a:cubicBezTo>
                    <a:pt x="83" y="12980"/>
                    <a:pt x="207" y="13718"/>
                    <a:pt x="380" y="14415"/>
                  </a:cubicBezTo>
                  <a:cubicBezTo>
                    <a:pt x="559" y="15111"/>
                    <a:pt x="780" y="15767"/>
                    <a:pt x="1028" y="16367"/>
                  </a:cubicBezTo>
                  <a:cubicBezTo>
                    <a:pt x="1283" y="16960"/>
                    <a:pt x="1552" y="17511"/>
                    <a:pt x="1821" y="18008"/>
                  </a:cubicBezTo>
                  <a:cubicBezTo>
                    <a:pt x="1952" y="18256"/>
                    <a:pt x="2090" y="18484"/>
                    <a:pt x="2214" y="18705"/>
                  </a:cubicBezTo>
                  <a:cubicBezTo>
                    <a:pt x="2352" y="18918"/>
                    <a:pt x="2476" y="19125"/>
                    <a:pt x="2600" y="19318"/>
                  </a:cubicBezTo>
                  <a:cubicBezTo>
                    <a:pt x="2725" y="19505"/>
                    <a:pt x="2842" y="19684"/>
                    <a:pt x="2945" y="19843"/>
                  </a:cubicBezTo>
                  <a:cubicBezTo>
                    <a:pt x="3062" y="20008"/>
                    <a:pt x="3166" y="20153"/>
                    <a:pt x="3256" y="20284"/>
                  </a:cubicBezTo>
                  <a:cubicBezTo>
                    <a:pt x="3442" y="20553"/>
                    <a:pt x="3600" y="20746"/>
                    <a:pt x="3704" y="20884"/>
                  </a:cubicBezTo>
                  <a:cubicBezTo>
                    <a:pt x="3807" y="21022"/>
                    <a:pt x="3863" y="21098"/>
                    <a:pt x="3863" y="21098"/>
                  </a:cubicBezTo>
                  <a:lnTo>
                    <a:pt x="5780" y="19525"/>
                  </a:lnTo>
                  <a:cubicBezTo>
                    <a:pt x="5780" y="19525"/>
                    <a:pt x="5725" y="19463"/>
                    <a:pt x="5621" y="19339"/>
                  </a:cubicBezTo>
                  <a:cubicBezTo>
                    <a:pt x="5518" y="19222"/>
                    <a:pt x="5366" y="19049"/>
                    <a:pt x="5187" y="18822"/>
                  </a:cubicBezTo>
                  <a:cubicBezTo>
                    <a:pt x="5090" y="18705"/>
                    <a:pt x="4994" y="18580"/>
                    <a:pt x="4883" y="18443"/>
                  </a:cubicBezTo>
                  <a:cubicBezTo>
                    <a:pt x="4773" y="18298"/>
                    <a:pt x="4663" y="18146"/>
                    <a:pt x="4538" y="17987"/>
                  </a:cubicBezTo>
                  <a:cubicBezTo>
                    <a:pt x="4421" y="17822"/>
                    <a:pt x="4297" y="17649"/>
                    <a:pt x="4166" y="17463"/>
                  </a:cubicBezTo>
                  <a:cubicBezTo>
                    <a:pt x="4042" y="17270"/>
                    <a:pt x="3904" y="17077"/>
                    <a:pt x="3773" y="16863"/>
                  </a:cubicBezTo>
                  <a:cubicBezTo>
                    <a:pt x="3511" y="16449"/>
                    <a:pt x="3249" y="15980"/>
                    <a:pt x="3000" y="15477"/>
                  </a:cubicBezTo>
                  <a:cubicBezTo>
                    <a:pt x="2752" y="14973"/>
                    <a:pt x="2531" y="14429"/>
                    <a:pt x="2345" y="13856"/>
                  </a:cubicBezTo>
                  <a:cubicBezTo>
                    <a:pt x="2166" y="13284"/>
                    <a:pt x="2021" y="12677"/>
                    <a:pt x="1952" y="12056"/>
                  </a:cubicBezTo>
                  <a:cubicBezTo>
                    <a:pt x="1883" y="11436"/>
                    <a:pt x="1869" y="10801"/>
                    <a:pt x="1938" y="10167"/>
                  </a:cubicBezTo>
                  <a:cubicBezTo>
                    <a:pt x="2007" y="9539"/>
                    <a:pt x="2145" y="8911"/>
                    <a:pt x="2359" y="8311"/>
                  </a:cubicBezTo>
                  <a:cubicBezTo>
                    <a:pt x="2407" y="8160"/>
                    <a:pt x="2469" y="8015"/>
                    <a:pt x="2525" y="7870"/>
                  </a:cubicBezTo>
                  <a:cubicBezTo>
                    <a:pt x="2594" y="7725"/>
                    <a:pt x="2649" y="7580"/>
                    <a:pt x="2718" y="7435"/>
                  </a:cubicBezTo>
                  <a:cubicBezTo>
                    <a:pt x="2849" y="7153"/>
                    <a:pt x="3000" y="6884"/>
                    <a:pt x="3152" y="6615"/>
                  </a:cubicBezTo>
                  <a:cubicBezTo>
                    <a:pt x="3311" y="6353"/>
                    <a:pt x="3476" y="6097"/>
                    <a:pt x="3649" y="5849"/>
                  </a:cubicBezTo>
                  <a:cubicBezTo>
                    <a:pt x="3821" y="5608"/>
                    <a:pt x="4000" y="5373"/>
                    <a:pt x="4180" y="5153"/>
                  </a:cubicBezTo>
                  <a:cubicBezTo>
                    <a:pt x="4545" y="4711"/>
                    <a:pt x="4925" y="4318"/>
                    <a:pt x="5290" y="3966"/>
                  </a:cubicBezTo>
                  <a:cubicBezTo>
                    <a:pt x="5945" y="3339"/>
                    <a:pt x="6566" y="2863"/>
                    <a:pt x="7035" y="2532"/>
                  </a:cubicBezTo>
                  <a:lnTo>
                    <a:pt x="7738" y="3546"/>
                  </a:lnTo>
                  <a:lnTo>
                    <a:pt x="999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738;p44">
              <a:extLst>
                <a:ext uri="{FF2B5EF4-FFF2-40B4-BE49-F238E27FC236}">
                  <a16:creationId xmlns:a16="http://schemas.microsoft.com/office/drawing/2014/main" id="{5BAE5A18-0DBC-B09E-362E-069F4D07DC88}"/>
                </a:ext>
              </a:extLst>
            </p:cNvPr>
            <p:cNvSpPr/>
            <p:nvPr/>
          </p:nvSpPr>
          <p:spPr>
            <a:xfrm>
              <a:off x="1096093" y="1059132"/>
              <a:ext cx="375449" cy="514385"/>
            </a:xfrm>
            <a:custGeom>
              <a:avLst/>
              <a:gdLst/>
              <a:ahLst/>
              <a:cxnLst/>
              <a:rect l="l" t="t" r="r" b="b"/>
              <a:pathLst>
                <a:path w="5256" h="7201" extrusionOk="0">
                  <a:moveTo>
                    <a:pt x="1842" y="1"/>
                  </a:moveTo>
                  <a:cubicBezTo>
                    <a:pt x="1235" y="345"/>
                    <a:pt x="614" y="676"/>
                    <a:pt x="1" y="1008"/>
                  </a:cubicBezTo>
                  <a:cubicBezTo>
                    <a:pt x="145" y="1525"/>
                    <a:pt x="325" y="2014"/>
                    <a:pt x="511" y="2470"/>
                  </a:cubicBezTo>
                  <a:cubicBezTo>
                    <a:pt x="766" y="3063"/>
                    <a:pt x="1035" y="3614"/>
                    <a:pt x="1304" y="4111"/>
                  </a:cubicBezTo>
                  <a:cubicBezTo>
                    <a:pt x="1435" y="4359"/>
                    <a:pt x="1573" y="4587"/>
                    <a:pt x="1697" y="4808"/>
                  </a:cubicBezTo>
                  <a:cubicBezTo>
                    <a:pt x="1835" y="5021"/>
                    <a:pt x="1959" y="5228"/>
                    <a:pt x="2083" y="5421"/>
                  </a:cubicBezTo>
                  <a:cubicBezTo>
                    <a:pt x="2208" y="5614"/>
                    <a:pt x="2325" y="5787"/>
                    <a:pt x="2428" y="5952"/>
                  </a:cubicBezTo>
                  <a:cubicBezTo>
                    <a:pt x="2545" y="6111"/>
                    <a:pt x="2649" y="6256"/>
                    <a:pt x="2739" y="6387"/>
                  </a:cubicBezTo>
                  <a:cubicBezTo>
                    <a:pt x="2925" y="6656"/>
                    <a:pt x="3083" y="6849"/>
                    <a:pt x="3187" y="6994"/>
                  </a:cubicBezTo>
                  <a:cubicBezTo>
                    <a:pt x="3290" y="7132"/>
                    <a:pt x="3346" y="7201"/>
                    <a:pt x="3346" y="7201"/>
                  </a:cubicBezTo>
                  <a:lnTo>
                    <a:pt x="5256" y="5628"/>
                  </a:lnTo>
                  <a:cubicBezTo>
                    <a:pt x="5256" y="5628"/>
                    <a:pt x="5201" y="5566"/>
                    <a:pt x="5104" y="5442"/>
                  </a:cubicBezTo>
                  <a:cubicBezTo>
                    <a:pt x="5001" y="5325"/>
                    <a:pt x="4849" y="5152"/>
                    <a:pt x="4663" y="4925"/>
                  </a:cubicBezTo>
                  <a:cubicBezTo>
                    <a:pt x="4573" y="4808"/>
                    <a:pt x="4477" y="4683"/>
                    <a:pt x="4366" y="4546"/>
                  </a:cubicBezTo>
                  <a:cubicBezTo>
                    <a:pt x="4256" y="4401"/>
                    <a:pt x="4146" y="4256"/>
                    <a:pt x="4021" y="4090"/>
                  </a:cubicBezTo>
                  <a:cubicBezTo>
                    <a:pt x="3904" y="3925"/>
                    <a:pt x="3780" y="3752"/>
                    <a:pt x="3649" y="3566"/>
                  </a:cubicBezTo>
                  <a:cubicBezTo>
                    <a:pt x="3525" y="3380"/>
                    <a:pt x="3387" y="3180"/>
                    <a:pt x="3256" y="2973"/>
                  </a:cubicBezTo>
                  <a:cubicBezTo>
                    <a:pt x="2994" y="2552"/>
                    <a:pt x="2732" y="2083"/>
                    <a:pt x="2483" y="1587"/>
                  </a:cubicBezTo>
                  <a:cubicBezTo>
                    <a:pt x="2242" y="1090"/>
                    <a:pt x="2021" y="559"/>
                    <a:pt x="18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739;p44">
              <a:extLst>
                <a:ext uri="{FF2B5EF4-FFF2-40B4-BE49-F238E27FC236}">
                  <a16:creationId xmlns:a16="http://schemas.microsoft.com/office/drawing/2014/main" id="{048DDB1C-6D44-0A4A-33F7-906ABF38A7EE}"/>
                </a:ext>
              </a:extLst>
            </p:cNvPr>
            <p:cNvSpPr/>
            <p:nvPr/>
          </p:nvSpPr>
          <p:spPr>
            <a:xfrm>
              <a:off x="1497608" y="292102"/>
              <a:ext cx="1249926" cy="1724595"/>
            </a:xfrm>
            <a:custGeom>
              <a:avLst/>
              <a:gdLst/>
              <a:ahLst/>
              <a:cxnLst/>
              <a:rect l="l" t="t" r="r" b="b"/>
              <a:pathLst>
                <a:path w="17498" h="24143" extrusionOk="0">
                  <a:moveTo>
                    <a:pt x="8401" y="1"/>
                  </a:moveTo>
                  <a:lnTo>
                    <a:pt x="4138" y="863"/>
                  </a:lnTo>
                  <a:lnTo>
                    <a:pt x="7676" y="3518"/>
                  </a:lnTo>
                  <a:lnTo>
                    <a:pt x="7932" y="2249"/>
                  </a:lnTo>
                  <a:cubicBezTo>
                    <a:pt x="8070" y="2290"/>
                    <a:pt x="8221" y="2345"/>
                    <a:pt x="8380" y="2407"/>
                  </a:cubicBezTo>
                  <a:cubicBezTo>
                    <a:pt x="8497" y="2456"/>
                    <a:pt x="8628" y="2504"/>
                    <a:pt x="8759" y="2559"/>
                  </a:cubicBezTo>
                  <a:cubicBezTo>
                    <a:pt x="8890" y="2614"/>
                    <a:pt x="9028" y="2670"/>
                    <a:pt x="9166" y="2732"/>
                  </a:cubicBezTo>
                  <a:cubicBezTo>
                    <a:pt x="9311" y="2787"/>
                    <a:pt x="9456" y="2856"/>
                    <a:pt x="9607" y="2932"/>
                  </a:cubicBezTo>
                  <a:cubicBezTo>
                    <a:pt x="9759" y="3001"/>
                    <a:pt x="9918" y="3070"/>
                    <a:pt x="10070" y="3152"/>
                  </a:cubicBezTo>
                  <a:cubicBezTo>
                    <a:pt x="10704" y="3476"/>
                    <a:pt x="11401" y="3876"/>
                    <a:pt x="12097" y="4394"/>
                  </a:cubicBezTo>
                  <a:cubicBezTo>
                    <a:pt x="12139" y="4428"/>
                    <a:pt x="12180" y="4456"/>
                    <a:pt x="12228" y="4490"/>
                  </a:cubicBezTo>
                  <a:cubicBezTo>
                    <a:pt x="12270" y="4525"/>
                    <a:pt x="12311" y="4559"/>
                    <a:pt x="12352" y="4594"/>
                  </a:cubicBezTo>
                  <a:cubicBezTo>
                    <a:pt x="12442" y="4663"/>
                    <a:pt x="12525" y="4732"/>
                    <a:pt x="12614" y="4801"/>
                  </a:cubicBezTo>
                  <a:cubicBezTo>
                    <a:pt x="12697" y="4876"/>
                    <a:pt x="12787" y="4945"/>
                    <a:pt x="12870" y="5021"/>
                  </a:cubicBezTo>
                  <a:cubicBezTo>
                    <a:pt x="12911" y="5063"/>
                    <a:pt x="12952" y="5097"/>
                    <a:pt x="13001" y="5139"/>
                  </a:cubicBezTo>
                  <a:cubicBezTo>
                    <a:pt x="13042" y="5173"/>
                    <a:pt x="13083" y="5214"/>
                    <a:pt x="13125" y="5256"/>
                  </a:cubicBezTo>
                  <a:cubicBezTo>
                    <a:pt x="13463" y="5573"/>
                    <a:pt x="13787" y="5918"/>
                    <a:pt x="14083" y="6304"/>
                  </a:cubicBezTo>
                  <a:cubicBezTo>
                    <a:pt x="14387" y="6683"/>
                    <a:pt x="14670" y="7097"/>
                    <a:pt x="14918" y="7539"/>
                  </a:cubicBezTo>
                  <a:cubicBezTo>
                    <a:pt x="15159" y="7980"/>
                    <a:pt x="15373" y="8456"/>
                    <a:pt x="15539" y="8952"/>
                  </a:cubicBezTo>
                  <a:cubicBezTo>
                    <a:pt x="15870" y="9946"/>
                    <a:pt x="16021" y="11035"/>
                    <a:pt x="15973" y="12139"/>
                  </a:cubicBezTo>
                  <a:cubicBezTo>
                    <a:pt x="15925" y="13249"/>
                    <a:pt x="15677" y="14359"/>
                    <a:pt x="15263" y="15415"/>
                  </a:cubicBezTo>
                  <a:cubicBezTo>
                    <a:pt x="14849" y="16470"/>
                    <a:pt x="14277" y="17470"/>
                    <a:pt x="13587" y="18346"/>
                  </a:cubicBezTo>
                  <a:cubicBezTo>
                    <a:pt x="12904" y="19222"/>
                    <a:pt x="12104" y="19987"/>
                    <a:pt x="11242" y="20594"/>
                  </a:cubicBezTo>
                  <a:cubicBezTo>
                    <a:pt x="10814" y="20897"/>
                    <a:pt x="10373" y="21166"/>
                    <a:pt x="9925" y="21387"/>
                  </a:cubicBezTo>
                  <a:cubicBezTo>
                    <a:pt x="9814" y="21442"/>
                    <a:pt x="9704" y="21504"/>
                    <a:pt x="9594" y="21553"/>
                  </a:cubicBezTo>
                  <a:cubicBezTo>
                    <a:pt x="9476" y="21601"/>
                    <a:pt x="9366" y="21656"/>
                    <a:pt x="9263" y="21691"/>
                  </a:cubicBezTo>
                  <a:cubicBezTo>
                    <a:pt x="9152" y="21739"/>
                    <a:pt x="9056" y="21780"/>
                    <a:pt x="8925" y="21822"/>
                  </a:cubicBezTo>
                  <a:cubicBezTo>
                    <a:pt x="8863" y="21842"/>
                    <a:pt x="8801" y="21870"/>
                    <a:pt x="8738" y="21891"/>
                  </a:cubicBezTo>
                  <a:lnTo>
                    <a:pt x="8690" y="21904"/>
                  </a:lnTo>
                  <a:lnTo>
                    <a:pt x="8663" y="21911"/>
                  </a:lnTo>
                  <a:lnTo>
                    <a:pt x="8656" y="21918"/>
                  </a:lnTo>
                  <a:cubicBezTo>
                    <a:pt x="8665" y="21914"/>
                    <a:pt x="8668" y="21912"/>
                    <a:pt x="8668" y="21912"/>
                  </a:cubicBezTo>
                  <a:lnTo>
                    <a:pt x="8668" y="21912"/>
                  </a:lnTo>
                  <a:cubicBezTo>
                    <a:pt x="8669" y="21912"/>
                    <a:pt x="8658" y="21918"/>
                    <a:pt x="8663" y="21918"/>
                  </a:cubicBezTo>
                  <a:lnTo>
                    <a:pt x="8580" y="21939"/>
                  </a:lnTo>
                  <a:cubicBezTo>
                    <a:pt x="7844" y="22175"/>
                    <a:pt x="7131" y="22287"/>
                    <a:pt x="6467" y="22287"/>
                  </a:cubicBezTo>
                  <a:cubicBezTo>
                    <a:pt x="6316" y="22287"/>
                    <a:pt x="6167" y="22281"/>
                    <a:pt x="6021" y="22270"/>
                  </a:cubicBezTo>
                  <a:cubicBezTo>
                    <a:pt x="5242" y="22222"/>
                    <a:pt x="4552" y="22008"/>
                    <a:pt x="3980" y="21732"/>
                  </a:cubicBezTo>
                  <a:cubicBezTo>
                    <a:pt x="3407" y="21456"/>
                    <a:pt x="2945" y="21132"/>
                    <a:pt x="2600" y="20828"/>
                  </a:cubicBezTo>
                  <a:cubicBezTo>
                    <a:pt x="2249" y="20525"/>
                    <a:pt x="2007" y="20256"/>
                    <a:pt x="1856" y="20070"/>
                  </a:cubicBezTo>
                  <a:cubicBezTo>
                    <a:pt x="1725" y="19918"/>
                    <a:pt x="1663" y="19822"/>
                    <a:pt x="1656" y="19815"/>
                  </a:cubicBezTo>
                  <a:lnTo>
                    <a:pt x="0" y="20932"/>
                  </a:lnTo>
                  <a:cubicBezTo>
                    <a:pt x="7" y="20953"/>
                    <a:pt x="118" y="21111"/>
                    <a:pt x="331" y="21359"/>
                  </a:cubicBezTo>
                  <a:cubicBezTo>
                    <a:pt x="552" y="21608"/>
                    <a:pt x="876" y="21953"/>
                    <a:pt x="1338" y="22332"/>
                  </a:cubicBezTo>
                  <a:cubicBezTo>
                    <a:pt x="1800" y="22711"/>
                    <a:pt x="2407" y="23132"/>
                    <a:pt x="3173" y="23477"/>
                  </a:cubicBezTo>
                  <a:cubicBezTo>
                    <a:pt x="3938" y="23822"/>
                    <a:pt x="4876" y="24091"/>
                    <a:pt x="5911" y="24132"/>
                  </a:cubicBezTo>
                  <a:cubicBezTo>
                    <a:pt x="6041" y="24139"/>
                    <a:pt x="6172" y="24142"/>
                    <a:pt x="6304" y="24142"/>
                  </a:cubicBezTo>
                  <a:cubicBezTo>
                    <a:pt x="7225" y="24142"/>
                    <a:pt x="8198" y="23975"/>
                    <a:pt x="9139" y="23649"/>
                  </a:cubicBezTo>
                  <a:lnTo>
                    <a:pt x="9242" y="23615"/>
                  </a:lnTo>
                  <a:lnTo>
                    <a:pt x="9352" y="23573"/>
                  </a:lnTo>
                  <a:cubicBezTo>
                    <a:pt x="9414" y="23553"/>
                    <a:pt x="9476" y="23525"/>
                    <a:pt x="9539" y="23504"/>
                  </a:cubicBezTo>
                  <a:cubicBezTo>
                    <a:pt x="9649" y="23463"/>
                    <a:pt x="9801" y="23401"/>
                    <a:pt x="9939" y="23339"/>
                  </a:cubicBezTo>
                  <a:cubicBezTo>
                    <a:pt x="10083" y="23284"/>
                    <a:pt x="10207" y="23222"/>
                    <a:pt x="10345" y="23153"/>
                  </a:cubicBezTo>
                  <a:cubicBezTo>
                    <a:pt x="10476" y="23097"/>
                    <a:pt x="10607" y="23028"/>
                    <a:pt x="10739" y="22953"/>
                  </a:cubicBezTo>
                  <a:cubicBezTo>
                    <a:pt x="11263" y="22677"/>
                    <a:pt x="11773" y="22353"/>
                    <a:pt x="12263" y="21987"/>
                  </a:cubicBezTo>
                  <a:cubicBezTo>
                    <a:pt x="13242" y="21256"/>
                    <a:pt x="14139" y="20359"/>
                    <a:pt x="14897" y="19346"/>
                  </a:cubicBezTo>
                  <a:cubicBezTo>
                    <a:pt x="15663" y="18325"/>
                    <a:pt x="16283" y="17187"/>
                    <a:pt x="16732" y="15973"/>
                  </a:cubicBezTo>
                  <a:cubicBezTo>
                    <a:pt x="17173" y="14759"/>
                    <a:pt x="17428" y="13470"/>
                    <a:pt x="17463" y="12194"/>
                  </a:cubicBezTo>
                  <a:cubicBezTo>
                    <a:pt x="17497" y="10911"/>
                    <a:pt x="17290" y="9642"/>
                    <a:pt x="16870" y="8490"/>
                  </a:cubicBezTo>
                  <a:cubicBezTo>
                    <a:pt x="16663" y="7911"/>
                    <a:pt x="16408" y="7366"/>
                    <a:pt x="16111" y="6856"/>
                  </a:cubicBezTo>
                  <a:cubicBezTo>
                    <a:pt x="15814" y="6345"/>
                    <a:pt x="15483" y="5883"/>
                    <a:pt x="15125" y="5456"/>
                  </a:cubicBezTo>
                  <a:cubicBezTo>
                    <a:pt x="14773" y="5028"/>
                    <a:pt x="14401" y="4642"/>
                    <a:pt x="14008" y="4297"/>
                  </a:cubicBezTo>
                  <a:cubicBezTo>
                    <a:pt x="13959" y="4249"/>
                    <a:pt x="13918" y="4207"/>
                    <a:pt x="13870" y="4166"/>
                  </a:cubicBezTo>
                  <a:cubicBezTo>
                    <a:pt x="13821" y="4125"/>
                    <a:pt x="13766" y="4083"/>
                    <a:pt x="13718" y="4042"/>
                  </a:cubicBezTo>
                  <a:cubicBezTo>
                    <a:pt x="13621" y="3959"/>
                    <a:pt x="13525" y="3876"/>
                    <a:pt x="13428" y="3801"/>
                  </a:cubicBezTo>
                  <a:cubicBezTo>
                    <a:pt x="13332" y="3725"/>
                    <a:pt x="13235" y="3649"/>
                    <a:pt x="13139" y="3573"/>
                  </a:cubicBezTo>
                  <a:cubicBezTo>
                    <a:pt x="13090" y="3539"/>
                    <a:pt x="13042" y="3504"/>
                    <a:pt x="12994" y="3463"/>
                  </a:cubicBezTo>
                  <a:lnTo>
                    <a:pt x="12842" y="3359"/>
                  </a:lnTo>
                  <a:cubicBezTo>
                    <a:pt x="12063" y="2807"/>
                    <a:pt x="11304" y="2387"/>
                    <a:pt x="10614" y="2063"/>
                  </a:cubicBezTo>
                  <a:cubicBezTo>
                    <a:pt x="10442" y="1973"/>
                    <a:pt x="10270" y="1897"/>
                    <a:pt x="10111" y="1828"/>
                  </a:cubicBezTo>
                  <a:cubicBezTo>
                    <a:pt x="9945" y="1759"/>
                    <a:pt x="9787" y="1683"/>
                    <a:pt x="9635" y="1628"/>
                  </a:cubicBezTo>
                  <a:cubicBezTo>
                    <a:pt x="9483" y="1566"/>
                    <a:pt x="9332" y="1504"/>
                    <a:pt x="9194" y="1449"/>
                  </a:cubicBezTo>
                  <a:cubicBezTo>
                    <a:pt x="9049" y="1401"/>
                    <a:pt x="8918" y="1352"/>
                    <a:pt x="8787" y="1304"/>
                  </a:cubicBezTo>
                  <a:cubicBezTo>
                    <a:pt x="8559" y="1221"/>
                    <a:pt x="8359" y="1152"/>
                    <a:pt x="8173" y="1097"/>
                  </a:cubicBezTo>
                  <a:lnTo>
                    <a:pt x="840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740;p44">
              <a:extLst>
                <a:ext uri="{FF2B5EF4-FFF2-40B4-BE49-F238E27FC236}">
                  <a16:creationId xmlns:a16="http://schemas.microsoft.com/office/drawing/2014/main" id="{D1CA4335-5C0C-80BF-4797-6A5CDA9756B5}"/>
                </a:ext>
              </a:extLst>
            </p:cNvPr>
            <p:cNvSpPr/>
            <p:nvPr/>
          </p:nvSpPr>
          <p:spPr>
            <a:xfrm>
              <a:off x="1615827" y="1706944"/>
              <a:ext cx="71" cy="7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7972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741;p44">
              <a:extLst>
                <a:ext uri="{FF2B5EF4-FFF2-40B4-BE49-F238E27FC236}">
                  <a16:creationId xmlns:a16="http://schemas.microsoft.com/office/drawing/2014/main" id="{CAD84EE0-3389-A02B-9EE4-09C562743DD5}"/>
                </a:ext>
              </a:extLst>
            </p:cNvPr>
            <p:cNvSpPr/>
            <p:nvPr/>
          </p:nvSpPr>
          <p:spPr>
            <a:xfrm>
              <a:off x="1497608" y="1706944"/>
              <a:ext cx="348876" cy="294659"/>
            </a:xfrm>
            <a:custGeom>
              <a:avLst/>
              <a:gdLst/>
              <a:ahLst/>
              <a:cxnLst/>
              <a:rect l="l" t="t" r="r" b="b"/>
              <a:pathLst>
                <a:path w="4884" h="4125" extrusionOk="0">
                  <a:moveTo>
                    <a:pt x="1656" y="1"/>
                  </a:moveTo>
                  <a:lnTo>
                    <a:pt x="0" y="1125"/>
                  </a:lnTo>
                  <a:cubicBezTo>
                    <a:pt x="14" y="1139"/>
                    <a:pt x="125" y="1304"/>
                    <a:pt x="338" y="1552"/>
                  </a:cubicBezTo>
                  <a:cubicBezTo>
                    <a:pt x="552" y="1801"/>
                    <a:pt x="876" y="2146"/>
                    <a:pt x="1338" y="2525"/>
                  </a:cubicBezTo>
                  <a:cubicBezTo>
                    <a:pt x="1800" y="2904"/>
                    <a:pt x="2407" y="3325"/>
                    <a:pt x="3173" y="3670"/>
                  </a:cubicBezTo>
                  <a:cubicBezTo>
                    <a:pt x="3573" y="3849"/>
                    <a:pt x="4021" y="4008"/>
                    <a:pt x="4511" y="4125"/>
                  </a:cubicBezTo>
                  <a:cubicBezTo>
                    <a:pt x="4600" y="3497"/>
                    <a:pt x="4718" y="2877"/>
                    <a:pt x="4883" y="2263"/>
                  </a:cubicBezTo>
                  <a:cubicBezTo>
                    <a:pt x="4559" y="2173"/>
                    <a:pt x="4256" y="2056"/>
                    <a:pt x="3980" y="1925"/>
                  </a:cubicBezTo>
                  <a:cubicBezTo>
                    <a:pt x="3407" y="1649"/>
                    <a:pt x="2952" y="1318"/>
                    <a:pt x="2600" y="1021"/>
                  </a:cubicBezTo>
                  <a:cubicBezTo>
                    <a:pt x="2249" y="718"/>
                    <a:pt x="2007" y="449"/>
                    <a:pt x="1856" y="263"/>
                  </a:cubicBezTo>
                  <a:cubicBezTo>
                    <a:pt x="1725" y="104"/>
                    <a:pt x="1663" y="15"/>
                    <a:pt x="16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742;p44">
              <a:extLst>
                <a:ext uri="{FF2B5EF4-FFF2-40B4-BE49-F238E27FC236}">
                  <a16:creationId xmlns:a16="http://schemas.microsoft.com/office/drawing/2014/main" id="{EB1929CF-C741-04A0-E34E-BA854C5C7357}"/>
                </a:ext>
              </a:extLst>
            </p:cNvPr>
            <p:cNvSpPr/>
            <p:nvPr/>
          </p:nvSpPr>
          <p:spPr>
            <a:xfrm>
              <a:off x="2521291" y="1328643"/>
              <a:ext cx="191725" cy="242942"/>
            </a:xfrm>
            <a:custGeom>
              <a:avLst/>
              <a:gdLst/>
              <a:ahLst/>
              <a:cxnLst/>
              <a:rect l="l" t="t" r="r" b="b"/>
              <a:pathLst>
                <a:path w="2684" h="3401" extrusionOk="0">
                  <a:moveTo>
                    <a:pt x="1235" y="0"/>
                  </a:moveTo>
                  <a:cubicBezTo>
                    <a:pt x="1146" y="304"/>
                    <a:pt x="1049" y="607"/>
                    <a:pt x="932" y="904"/>
                  </a:cubicBezTo>
                  <a:cubicBezTo>
                    <a:pt x="677" y="1552"/>
                    <a:pt x="359" y="2179"/>
                    <a:pt x="1" y="2773"/>
                  </a:cubicBezTo>
                  <a:cubicBezTo>
                    <a:pt x="511" y="2945"/>
                    <a:pt x="1015" y="3159"/>
                    <a:pt x="1497" y="3400"/>
                  </a:cubicBezTo>
                  <a:cubicBezTo>
                    <a:pt x="1849" y="2779"/>
                    <a:pt x="2152" y="2131"/>
                    <a:pt x="2401" y="1462"/>
                  </a:cubicBezTo>
                  <a:cubicBezTo>
                    <a:pt x="2504" y="1173"/>
                    <a:pt x="2601" y="883"/>
                    <a:pt x="2684" y="586"/>
                  </a:cubicBezTo>
                  <a:cubicBezTo>
                    <a:pt x="2208" y="359"/>
                    <a:pt x="1732" y="159"/>
                    <a:pt x="12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743;p44">
              <a:extLst>
                <a:ext uri="{FF2B5EF4-FFF2-40B4-BE49-F238E27FC236}">
                  <a16:creationId xmlns:a16="http://schemas.microsoft.com/office/drawing/2014/main" id="{C09B5759-47E0-679A-65EE-538C111E845B}"/>
                </a:ext>
              </a:extLst>
            </p:cNvPr>
            <p:cNvSpPr/>
            <p:nvPr/>
          </p:nvSpPr>
          <p:spPr>
            <a:xfrm>
              <a:off x="1615827" y="1706944"/>
              <a:ext cx="71" cy="7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5858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744;p44">
              <a:extLst>
                <a:ext uri="{FF2B5EF4-FFF2-40B4-BE49-F238E27FC236}">
                  <a16:creationId xmlns:a16="http://schemas.microsoft.com/office/drawing/2014/main" id="{8F4831CD-CD30-3E9B-ACCA-CD391B1DA6C0}"/>
                </a:ext>
              </a:extLst>
            </p:cNvPr>
            <p:cNvSpPr/>
            <p:nvPr/>
          </p:nvSpPr>
          <p:spPr>
            <a:xfrm>
              <a:off x="1332602" y="1277355"/>
              <a:ext cx="1759311" cy="1581158"/>
            </a:xfrm>
            <a:custGeom>
              <a:avLst/>
              <a:gdLst/>
              <a:ahLst/>
              <a:cxnLst/>
              <a:rect l="l" t="t" r="r" b="b"/>
              <a:pathLst>
                <a:path w="24629" h="22135" extrusionOk="0">
                  <a:moveTo>
                    <a:pt x="14242" y="1"/>
                  </a:moveTo>
                  <a:lnTo>
                    <a:pt x="10448" y="2118"/>
                  </a:lnTo>
                  <a:lnTo>
                    <a:pt x="14621" y="3573"/>
                  </a:lnTo>
                  <a:lnTo>
                    <a:pt x="14483" y="2263"/>
                  </a:lnTo>
                  <a:cubicBezTo>
                    <a:pt x="14559" y="2263"/>
                    <a:pt x="14642" y="2270"/>
                    <a:pt x="14731" y="2270"/>
                  </a:cubicBezTo>
                  <a:cubicBezTo>
                    <a:pt x="14849" y="2277"/>
                    <a:pt x="14973" y="2291"/>
                    <a:pt x="15104" y="2297"/>
                  </a:cubicBezTo>
                  <a:cubicBezTo>
                    <a:pt x="15242" y="2311"/>
                    <a:pt x="15380" y="2332"/>
                    <a:pt x="15531" y="2346"/>
                  </a:cubicBezTo>
                  <a:cubicBezTo>
                    <a:pt x="16131" y="2422"/>
                    <a:pt x="16849" y="2559"/>
                    <a:pt x="17621" y="2835"/>
                  </a:cubicBezTo>
                  <a:cubicBezTo>
                    <a:pt x="18007" y="2973"/>
                    <a:pt x="18407" y="3146"/>
                    <a:pt x="18807" y="3366"/>
                  </a:cubicBezTo>
                  <a:cubicBezTo>
                    <a:pt x="19200" y="3587"/>
                    <a:pt x="19593" y="3849"/>
                    <a:pt x="19973" y="4166"/>
                  </a:cubicBezTo>
                  <a:cubicBezTo>
                    <a:pt x="20738" y="4787"/>
                    <a:pt x="21407" y="5635"/>
                    <a:pt x="21890" y="6649"/>
                  </a:cubicBezTo>
                  <a:cubicBezTo>
                    <a:pt x="22125" y="7160"/>
                    <a:pt x="22318" y="7711"/>
                    <a:pt x="22456" y="8291"/>
                  </a:cubicBezTo>
                  <a:cubicBezTo>
                    <a:pt x="22587" y="8870"/>
                    <a:pt x="22669" y="9477"/>
                    <a:pt x="22683" y="10098"/>
                  </a:cubicBezTo>
                  <a:cubicBezTo>
                    <a:pt x="22725" y="11339"/>
                    <a:pt x="22511" y="12629"/>
                    <a:pt x="22062" y="13849"/>
                  </a:cubicBezTo>
                  <a:cubicBezTo>
                    <a:pt x="21614" y="15070"/>
                    <a:pt x="20918" y="16222"/>
                    <a:pt x="20021" y="17160"/>
                  </a:cubicBezTo>
                  <a:cubicBezTo>
                    <a:pt x="19573" y="17636"/>
                    <a:pt x="19069" y="18056"/>
                    <a:pt x="18538" y="18415"/>
                  </a:cubicBezTo>
                  <a:lnTo>
                    <a:pt x="18442" y="18484"/>
                  </a:lnTo>
                  <a:lnTo>
                    <a:pt x="18345" y="18546"/>
                  </a:lnTo>
                  <a:lnTo>
                    <a:pt x="18152" y="18663"/>
                  </a:lnTo>
                  <a:lnTo>
                    <a:pt x="17918" y="18801"/>
                  </a:lnTo>
                  <a:lnTo>
                    <a:pt x="17800" y="18863"/>
                  </a:lnTo>
                  <a:lnTo>
                    <a:pt x="17787" y="18877"/>
                  </a:lnTo>
                  <a:cubicBezTo>
                    <a:pt x="17789" y="18875"/>
                    <a:pt x="17788" y="18874"/>
                    <a:pt x="17786" y="18874"/>
                  </a:cubicBezTo>
                  <a:cubicBezTo>
                    <a:pt x="17783" y="18874"/>
                    <a:pt x="17775" y="18877"/>
                    <a:pt x="17780" y="18877"/>
                  </a:cubicBezTo>
                  <a:lnTo>
                    <a:pt x="17766" y="18884"/>
                  </a:lnTo>
                  <a:lnTo>
                    <a:pt x="17711" y="18911"/>
                  </a:lnTo>
                  <a:cubicBezTo>
                    <a:pt x="17573" y="18980"/>
                    <a:pt x="17435" y="19056"/>
                    <a:pt x="17290" y="19118"/>
                  </a:cubicBezTo>
                  <a:cubicBezTo>
                    <a:pt x="17145" y="19187"/>
                    <a:pt x="17000" y="19249"/>
                    <a:pt x="16856" y="19305"/>
                  </a:cubicBezTo>
                  <a:cubicBezTo>
                    <a:pt x="16269" y="19532"/>
                    <a:pt x="15669" y="19677"/>
                    <a:pt x="15062" y="19760"/>
                  </a:cubicBezTo>
                  <a:cubicBezTo>
                    <a:pt x="14705" y="19800"/>
                    <a:pt x="14347" y="19821"/>
                    <a:pt x="13991" y="19821"/>
                  </a:cubicBezTo>
                  <a:cubicBezTo>
                    <a:pt x="13736" y="19821"/>
                    <a:pt x="13481" y="19810"/>
                    <a:pt x="13228" y="19787"/>
                  </a:cubicBezTo>
                  <a:cubicBezTo>
                    <a:pt x="12931" y="19767"/>
                    <a:pt x="12628" y="19718"/>
                    <a:pt x="12331" y="19670"/>
                  </a:cubicBezTo>
                  <a:cubicBezTo>
                    <a:pt x="12035" y="19608"/>
                    <a:pt x="11738" y="19546"/>
                    <a:pt x="11449" y="19470"/>
                  </a:cubicBezTo>
                  <a:cubicBezTo>
                    <a:pt x="10869" y="19318"/>
                    <a:pt x="10311" y="19125"/>
                    <a:pt x="9773" y="18905"/>
                  </a:cubicBezTo>
                  <a:cubicBezTo>
                    <a:pt x="8690" y="18470"/>
                    <a:pt x="7704" y="17939"/>
                    <a:pt x="6821" y="17387"/>
                  </a:cubicBezTo>
                  <a:cubicBezTo>
                    <a:pt x="5945" y="16836"/>
                    <a:pt x="5159" y="16277"/>
                    <a:pt x="4490" y="15753"/>
                  </a:cubicBezTo>
                  <a:cubicBezTo>
                    <a:pt x="3821" y="15229"/>
                    <a:pt x="3255" y="14739"/>
                    <a:pt x="2800" y="14332"/>
                  </a:cubicBezTo>
                  <a:cubicBezTo>
                    <a:pt x="2572" y="14125"/>
                    <a:pt x="2372" y="13939"/>
                    <a:pt x="2207" y="13773"/>
                  </a:cubicBezTo>
                  <a:cubicBezTo>
                    <a:pt x="2117" y="13691"/>
                    <a:pt x="2041" y="13615"/>
                    <a:pt x="1972" y="13546"/>
                  </a:cubicBezTo>
                  <a:cubicBezTo>
                    <a:pt x="1931" y="13511"/>
                    <a:pt x="1904" y="13477"/>
                    <a:pt x="1869" y="13449"/>
                  </a:cubicBezTo>
                  <a:cubicBezTo>
                    <a:pt x="1835" y="13415"/>
                    <a:pt x="1793" y="13394"/>
                    <a:pt x="1752" y="13380"/>
                  </a:cubicBezTo>
                  <a:cubicBezTo>
                    <a:pt x="1675" y="13347"/>
                    <a:pt x="1589" y="13335"/>
                    <a:pt x="1503" y="13335"/>
                  </a:cubicBezTo>
                  <a:cubicBezTo>
                    <a:pt x="1411" y="13335"/>
                    <a:pt x="1320" y="13349"/>
                    <a:pt x="1241" y="13367"/>
                  </a:cubicBezTo>
                  <a:cubicBezTo>
                    <a:pt x="1221" y="13367"/>
                    <a:pt x="1200" y="13373"/>
                    <a:pt x="1186" y="13373"/>
                  </a:cubicBezTo>
                  <a:cubicBezTo>
                    <a:pt x="1166" y="13380"/>
                    <a:pt x="1145" y="13387"/>
                    <a:pt x="1131" y="13394"/>
                  </a:cubicBezTo>
                  <a:cubicBezTo>
                    <a:pt x="1097" y="13401"/>
                    <a:pt x="1069" y="13408"/>
                    <a:pt x="1048" y="13422"/>
                  </a:cubicBezTo>
                  <a:cubicBezTo>
                    <a:pt x="1000" y="13442"/>
                    <a:pt x="972" y="13449"/>
                    <a:pt x="972" y="13449"/>
                  </a:cubicBezTo>
                  <a:lnTo>
                    <a:pt x="131" y="14222"/>
                  </a:lnTo>
                  <a:cubicBezTo>
                    <a:pt x="131" y="14222"/>
                    <a:pt x="117" y="14249"/>
                    <a:pt x="103" y="14298"/>
                  </a:cubicBezTo>
                  <a:cubicBezTo>
                    <a:pt x="90" y="14325"/>
                    <a:pt x="83" y="14353"/>
                    <a:pt x="76" y="14387"/>
                  </a:cubicBezTo>
                  <a:cubicBezTo>
                    <a:pt x="69" y="14408"/>
                    <a:pt x="62" y="14422"/>
                    <a:pt x="55" y="14442"/>
                  </a:cubicBezTo>
                  <a:cubicBezTo>
                    <a:pt x="55" y="14463"/>
                    <a:pt x="48" y="14477"/>
                    <a:pt x="48" y="14498"/>
                  </a:cubicBezTo>
                  <a:cubicBezTo>
                    <a:pt x="7" y="14663"/>
                    <a:pt x="0" y="14870"/>
                    <a:pt x="76" y="15042"/>
                  </a:cubicBezTo>
                  <a:cubicBezTo>
                    <a:pt x="97" y="15091"/>
                    <a:pt x="117" y="15132"/>
                    <a:pt x="152" y="15167"/>
                  </a:cubicBezTo>
                  <a:cubicBezTo>
                    <a:pt x="186" y="15208"/>
                    <a:pt x="221" y="15242"/>
                    <a:pt x="262" y="15284"/>
                  </a:cubicBezTo>
                  <a:cubicBezTo>
                    <a:pt x="338" y="15360"/>
                    <a:pt x="428" y="15442"/>
                    <a:pt x="517" y="15532"/>
                  </a:cubicBezTo>
                  <a:cubicBezTo>
                    <a:pt x="710" y="15711"/>
                    <a:pt x="924" y="15911"/>
                    <a:pt x="1172" y="16132"/>
                  </a:cubicBezTo>
                  <a:cubicBezTo>
                    <a:pt x="1662" y="16574"/>
                    <a:pt x="2269" y="17098"/>
                    <a:pt x="3000" y="17670"/>
                  </a:cubicBezTo>
                  <a:cubicBezTo>
                    <a:pt x="3731" y="18236"/>
                    <a:pt x="4579" y="18843"/>
                    <a:pt x="5559" y="19443"/>
                  </a:cubicBezTo>
                  <a:cubicBezTo>
                    <a:pt x="6531" y="20036"/>
                    <a:pt x="7642" y="20629"/>
                    <a:pt x="8890" y="21118"/>
                  </a:cubicBezTo>
                  <a:cubicBezTo>
                    <a:pt x="9511" y="21367"/>
                    <a:pt x="10173" y="21580"/>
                    <a:pt x="10869" y="21753"/>
                  </a:cubicBezTo>
                  <a:cubicBezTo>
                    <a:pt x="11214" y="21843"/>
                    <a:pt x="11573" y="21912"/>
                    <a:pt x="11931" y="21974"/>
                  </a:cubicBezTo>
                  <a:cubicBezTo>
                    <a:pt x="12297" y="22029"/>
                    <a:pt x="12669" y="22084"/>
                    <a:pt x="13049" y="22105"/>
                  </a:cubicBezTo>
                  <a:cubicBezTo>
                    <a:pt x="13313" y="22124"/>
                    <a:pt x="13583" y="22134"/>
                    <a:pt x="13854" y="22134"/>
                  </a:cubicBezTo>
                  <a:cubicBezTo>
                    <a:pt x="14354" y="22134"/>
                    <a:pt x="14864" y="22100"/>
                    <a:pt x="15373" y="22029"/>
                  </a:cubicBezTo>
                  <a:cubicBezTo>
                    <a:pt x="16152" y="21912"/>
                    <a:pt x="16938" y="21712"/>
                    <a:pt x="17690" y="21401"/>
                  </a:cubicBezTo>
                  <a:cubicBezTo>
                    <a:pt x="17876" y="21325"/>
                    <a:pt x="18062" y="21249"/>
                    <a:pt x="18242" y="21160"/>
                  </a:cubicBezTo>
                  <a:cubicBezTo>
                    <a:pt x="18428" y="21070"/>
                    <a:pt x="18607" y="20974"/>
                    <a:pt x="18780" y="20884"/>
                  </a:cubicBezTo>
                  <a:lnTo>
                    <a:pt x="18849" y="20843"/>
                  </a:lnTo>
                  <a:lnTo>
                    <a:pt x="18904" y="20815"/>
                  </a:lnTo>
                  <a:lnTo>
                    <a:pt x="18931" y="20794"/>
                  </a:lnTo>
                  <a:lnTo>
                    <a:pt x="19049" y="20725"/>
                  </a:lnTo>
                  <a:lnTo>
                    <a:pt x="19283" y="20587"/>
                  </a:lnTo>
                  <a:lnTo>
                    <a:pt x="19545" y="20415"/>
                  </a:lnTo>
                  <a:lnTo>
                    <a:pt x="19683" y="20325"/>
                  </a:lnTo>
                  <a:lnTo>
                    <a:pt x="19800" y="20236"/>
                  </a:lnTo>
                  <a:cubicBezTo>
                    <a:pt x="20462" y="19767"/>
                    <a:pt x="21069" y="19229"/>
                    <a:pt x="21607" y="18629"/>
                  </a:cubicBezTo>
                  <a:cubicBezTo>
                    <a:pt x="22690" y="17429"/>
                    <a:pt x="23490" y="16008"/>
                    <a:pt x="23994" y="14525"/>
                  </a:cubicBezTo>
                  <a:cubicBezTo>
                    <a:pt x="24242" y="13787"/>
                    <a:pt x="24414" y="13022"/>
                    <a:pt x="24511" y="12263"/>
                  </a:cubicBezTo>
                  <a:cubicBezTo>
                    <a:pt x="24607" y="11504"/>
                    <a:pt x="24628" y="10746"/>
                    <a:pt x="24587" y="10001"/>
                  </a:cubicBezTo>
                  <a:cubicBezTo>
                    <a:pt x="24538" y="9256"/>
                    <a:pt x="24407" y="8532"/>
                    <a:pt x="24221" y="7835"/>
                  </a:cubicBezTo>
                  <a:cubicBezTo>
                    <a:pt x="24035" y="7139"/>
                    <a:pt x="23773" y="6484"/>
                    <a:pt x="23449" y="5870"/>
                  </a:cubicBezTo>
                  <a:cubicBezTo>
                    <a:pt x="22800" y="4649"/>
                    <a:pt x="21918" y="3642"/>
                    <a:pt x="20952" y="2925"/>
                  </a:cubicBezTo>
                  <a:cubicBezTo>
                    <a:pt x="19993" y="2194"/>
                    <a:pt x="18973" y="1753"/>
                    <a:pt x="18062" y="1491"/>
                  </a:cubicBezTo>
                  <a:cubicBezTo>
                    <a:pt x="17600" y="1346"/>
                    <a:pt x="17166" y="1263"/>
                    <a:pt x="16766" y="1194"/>
                  </a:cubicBezTo>
                  <a:cubicBezTo>
                    <a:pt x="16359" y="1132"/>
                    <a:pt x="15987" y="1091"/>
                    <a:pt x="15649" y="1070"/>
                  </a:cubicBezTo>
                  <a:cubicBezTo>
                    <a:pt x="15367" y="1051"/>
                    <a:pt x="15112" y="1045"/>
                    <a:pt x="14883" y="1045"/>
                  </a:cubicBezTo>
                  <a:cubicBezTo>
                    <a:pt x="14686" y="1045"/>
                    <a:pt x="14509" y="1050"/>
                    <a:pt x="14352" y="1056"/>
                  </a:cubicBezTo>
                  <a:lnTo>
                    <a:pt x="1424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745;p44">
              <a:extLst>
                <a:ext uri="{FF2B5EF4-FFF2-40B4-BE49-F238E27FC236}">
                  <a16:creationId xmlns:a16="http://schemas.microsoft.com/office/drawing/2014/main" id="{022E1CB6-2A57-1537-6E4B-557E7C34274F}"/>
                </a:ext>
              </a:extLst>
            </p:cNvPr>
            <p:cNvSpPr/>
            <p:nvPr/>
          </p:nvSpPr>
          <p:spPr>
            <a:xfrm>
              <a:off x="1332602" y="2229822"/>
              <a:ext cx="966125" cy="628535"/>
            </a:xfrm>
            <a:custGeom>
              <a:avLst/>
              <a:gdLst/>
              <a:ahLst/>
              <a:cxnLst/>
              <a:rect l="l" t="t" r="r" b="b"/>
              <a:pathLst>
                <a:path w="13525" h="8799" extrusionOk="0">
                  <a:moveTo>
                    <a:pt x="1505" y="1"/>
                  </a:moveTo>
                  <a:cubicBezTo>
                    <a:pt x="1414" y="1"/>
                    <a:pt x="1323" y="15"/>
                    <a:pt x="1241" y="33"/>
                  </a:cubicBezTo>
                  <a:cubicBezTo>
                    <a:pt x="1221" y="33"/>
                    <a:pt x="1200" y="39"/>
                    <a:pt x="1186" y="39"/>
                  </a:cubicBezTo>
                  <a:cubicBezTo>
                    <a:pt x="1166" y="46"/>
                    <a:pt x="1145" y="53"/>
                    <a:pt x="1131" y="60"/>
                  </a:cubicBezTo>
                  <a:cubicBezTo>
                    <a:pt x="1097" y="67"/>
                    <a:pt x="1069" y="74"/>
                    <a:pt x="1048" y="88"/>
                  </a:cubicBezTo>
                  <a:cubicBezTo>
                    <a:pt x="1000" y="108"/>
                    <a:pt x="972" y="115"/>
                    <a:pt x="972" y="115"/>
                  </a:cubicBezTo>
                  <a:lnTo>
                    <a:pt x="131" y="888"/>
                  </a:lnTo>
                  <a:cubicBezTo>
                    <a:pt x="131" y="888"/>
                    <a:pt x="117" y="915"/>
                    <a:pt x="103" y="964"/>
                  </a:cubicBezTo>
                  <a:cubicBezTo>
                    <a:pt x="90" y="991"/>
                    <a:pt x="83" y="1019"/>
                    <a:pt x="76" y="1053"/>
                  </a:cubicBezTo>
                  <a:cubicBezTo>
                    <a:pt x="69" y="1074"/>
                    <a:pt x="62" y="1088"/>
                    <a:pt x="55" y="1108"/>
                  </a:cubicBezTo>
                  <a:cubicBezTo>
                    <a:pt x="55" y="1129"/>
                    <a:pt x="48" y="1143"/>
                    <a:pt x="48" y="1164"/>
                  </a:cubicBezTo>
                  <a:cubicBezTo>
                    <a:pt x="14" y="1329"/>
                    <a:pt x="0" y="1536"/>
                    <a:pt x="76" y="1708"/>
                  </a:cubicBezTo>
                  <a:cubicBezTo>
                    <a:pt x="97" y="1757"/>
                    <a:pt x="117" y="1798"/>
                    <a:pt x="152" y="1833"/>
                  </a:cubicBezTo>
                  <a:cubicBezTo>
                    <a:pt x="186" y="1874"/>
                    <a:pt x="228" y="1908"/>
                    <a:pt x="262" y="1950"/>
                  </a:cubicBezTo>
                  <a:cubicBezTo>
                    <a:pt x="345" y="2026"/>
                    <a:pt x="428" y="2108"/>
                    <a:pt x="524" y="2198"/>
                  </a:cubicBezTo>
                  <a:cubicBezTo>
                    <a:pt x="710" y="2377"/>
                    <a:pt x="924" y="2577"/>
                    <a:pt x="1172" y="2798"/>
                  </a:cubicBezTo>
                  <a:cubicBezTo>
                    <a:pt x="1662" y="3246"/>
                    <a:pt x="2269" y="3771"/>
                    <a:pt x="3000" y="4336"/>
                  </a:cubicBezTo>
                  <a:cubicBezTo>
                    <a:pt x="3731" y="4902"/>
                    <a:pt x="4579" y="5509"/>
                    <a:pt x="5559" y="6109"/>
                  </a:cubicBezTo>
                  <a:cubicBezTo>
                    <a:pt x="6538" y="6702"/>
                    <a:pt x="7642" y="7295"/>
                    <a:pt x="8890" y="7791"/>
                  </a:cubicBezTo>
                  <a:cubicBezTo>
                    <a:pt x="9511" y="8033"/>
                    <a:pt x="10173" y="8246"/>
                    <a:pt x="10869" y="8419"/>
                  </a:cubicBezTo>
                  <a:cubicBezTo>
                    <a:pt x="11214" y="8509"/>
                    <a:pt x="11573" y="8578"/>
                    <a:pt x="11938" y="8640"/>
                  </a:cubicBezTo>
                  <a:cubicBezTo>
                    <a:pt x="12297" y="8695"/>
                    <a:pt x="12669" y="8750"/>
                    <a:pt x="13049" y="8771"/>
                  </a:cubicBezTo>
                  <a:cubicBezTo>
                    <a:pt x="13207" y="8784"/>
                    <a:pt x="13366" y="8791"/>
                    <a:pt x="13524" y="8798"/>
                  </a:cubicBezTo>
                  <a:cubicBezTo>
                    <a:pt x="13511" y="8019"/>
                    <a:pt x="13497" y="7246"/>
                    <a:pt x="13483" y="6474"/>
                  </a:cubicBezTo>
                  <a:cubicBezTo>
                    <a:pt x="13400" y="6467"/>
                    <a:pt x="13318" y="6460"/>
                    <a:pt x="13235" y="6453"/>
                  </a:cubicBezTo>
                  <a:cubicBezTo>
                    <a:pt x="12931" y="6433"/>
                    <a:pt x="12628" y="6384"/>
                    <a:pt x="12331" y="6336"/>
                  </a:cubicBezTo>
                  <a:cubicBezTo>
                    <a:pt x="12035" y="6274"/>
                    <a:pt x="11738" y="6219"/>
                    <a:pt x="11449" y="6136"/>
                  </a:cubicBezTo>
                  <a:cubicBezTo>
                    <a:pt x="10869" y="5984"/>
                    <a:pt x="10311" y="5791"/>
                    <a:pt x="9773" y="5571"/>
                  </a:cubicBezTo>
                  <a:cubicBezTo>
                    <a:pt x="8690" y="5136"/>
                    <a:pt x="7704" y="4605"/>
                    <a:pt x="6828" y="4053"/>
                  </a:cubicBezTo>
                  <a:cubicBezTo>
                    <a:pt x="5945" y="3502"/>
                    <a:pt x="5166" y="2943"/>
                    <a:pt x="4490" y="2419"/>
                  </a:cubicBezTo>
                  <a:cubicBezTo>
                    <a:pt x="3821" y="1895"/>
                    <a:pt x="3255" y="1405"/>
                    <a:pt x="2800" y="998"/>
                  </a:cubicBezTo>
                  <a:cubicBezTo>
                    <a:pt x="2579" y="791"/>
                    <a:pt x="2379" y="605"/>
                    <a:pt x="2207" y="439"/>
                  </a:cubicBezTo>
                  <a:cubicBezTo>
                    <a:pt x="2124" y="357"/>
                    <a:pt x="2041" y="281"/>
                    <a:pt x="1972" y="212"/>
                  </a:cubicBezTo>
                  <a:cubicBezTo>
                    <a:pt x="1938" y="177"/>
                    <a:pt x="1904" y="143"/>
                    <a:pt x="1869" y="115"/>
                  </a:cubicBezTo>
                  <a:cubicBezTo>
                    <a:pt x="1835" y="81"/>
                    <a:pt x="1793" y="60"/>
                    <a:pt x="1752" y="46"/>
                  </a:cubicBezTo>
                  <a:cubicBezTo>
                    <a:pt x="1675" y="13"/>
                    <a:pt x="1590" y="1"/>
                    <a:pt x="15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5" name="Google Shape;602;p40">
            <a:extLst>
              <a:ext uri="{FF2B5EF4-FFF2-40B4-BE49-F238E27FC236}">
                <a16:creationId xmlns:a16="http://schemas.microsoft.com/office/drawing/2014/main" id="{EA4A2F74-A56F-5703-0026-118E6D79C334}"/>
              </a:ext>
            </a:extLst>
          </p:cNvPr>
          <p:cNvGrpSpPr/>
          <p:nvPr/>
        </p:nvGrpSpPr>
        <p:grpSpPr>
          <a:xfrm>
            <a:off x="382937" y="1268359"/>
            <a:ext cx="2921091" cy="3797042"/>
            <a:chOff x="5560911" y="1408388"/>
            <a:chExt cx="2921091" cy="3797042"/>
          </a:xfrm>
        </p:grpSpPr>
        <p:sp>
          <p:nvSpPr>
            <p:cNvPr id="986" name="Google Shape;603;p40">
              <a:extLst>
                <a:ext uri="{FF2B5EF4-FFF2-40B4-BE49-F238E27FC236}">
                  <a16:creationId xmlns:a16="http://schemas.microsoft.com/office/drawing/2014/main" id="{7AC2763A-4BE7-676E-2ED8-9A06D1FA6862}"/>
                </a:ext>
              </a:extLst>
            </p:cNvPr>
            <p:cNvSpPr/>
            <p:nvPr/>
          </p:nvSpPr>
          <p:spPr>
            <a:xfrm>
              <a:off x="5626405" y="2921848"/>
              <a:ext cx="2766421" cy="1947468"/>
            </a:xfrm>
            <a:custGeom>
              <a:avLst/>
              <a:gdLst/>
              <a:ahLst/>
              <a:cxnLst/>
              <a:rect l="l" t="t" r="r" b="b"/>
              <a:pathLst>
                <a:path w="28892" h="20339" extrusionOk="0">
                  <a:moveTo>
                    <a:pt x="19884" y="1"/>
                  </a:moveTo>
                  <a:cubicBezTo>
                    <a:pt x="19884" y="1"/>
                    <a:pt x="13477" y="201"/>
                    <a:pt x="9684" y="573"/>
                  </a:cubicBezTo>
                  <a:cubicBezTo>
                    <a:pt x="5891" y="952"/>
                    <a:pt x="904" y="5297"/>
                    <a:pt x="904" y="5297"/>
                  </a:cubicBezTo>
                  <a:cubicBezTo>
                    <a:pt x="470" y="9580"/>
                    <a:pt x="1" y="17787"/>
                    <a:pt x="1" y="17787"/>
                  </a:cubicBezTo>
                  <a:lnTo>
                    <a:pt x="3063" y="20339"/>
                  </a:lnTo>
                  <a:lnTo>
                    <a:pt x="23663" y="19884"/>
                  </a:lnTo>
                  <a:cubicBezTo>
                    <a:pt x="23663" y="19884"/>
                    <a:pt x="28891" y="4704"/>
                    <a:pt x="27505" y="3394"/>
                  </a:cubicBezTo>
                  <a:cubicBezTo>
                    <a:pt x="26119" y="2090"/>
                    <a:pt x="19884" y="1"/>
                    <a:pt x="198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604;p40">
              <a:extLst>
                <a:ext uri="{FF2B5EF4-FFF2-40B4-BE49-F238E27FC236}">
                  <a16:creationId xmlns:a16="http://schemas.microsoft.com/office/drawing/2014/main" id="{EE661E7E-92E7-6624-5DE6-01B857802A55}"/>
                </a:ext>
              </a:extLst>
            </p:cNvPr>
            <p:cNvSpPr/>
            <p:nvPr/>
          </p:nvSpPr>
          <p:spPr>
            <a:xfrm>
              <a:off x="5626405" y="3539258"/>
              <a:ext cx="2633615" cy="1330069"/>
            </a:xfrm>
            <a:custGeom>
              <a:avLst/>
              <a:gdLst/>
              <a:ahLst/>
              <a:cxnLst/>
              <a:rect l="l" t="t" r="r" b="b"/>
              <a:pathLst>
                <a:path w="27505" h="13891" extrusionOk="0">
                  <a:moveTo>
                    <a:pt x="27505" y="1"/>
                  </a:moveTo>
                  <a:cubicBezTo>
                    <a:pt x="26636" y="966"/>
                    <a:pt x="25574" y="1808"/>
                    <a:pt x="24719" y="2497"/>
                  </a:cubicBezTo>
                  <a:cubicBezTo>
                    <a:pt x="22257" y="4491"/>
                    <a:pt x="19560" y="6187"/>
                    <a:pt x="16684" y="7518"/>
                  </a:cubicBezTo>
                  <a:cubicBezTo>
                    <a:pt x="13760" y="8877"/>
                    <a:pt x="10601" y="10111"/>
                    <a:pt x="7373" y="10429"/>
                  </a:cubicBezTo>
                  <a:cubicBezTo>
                    <a:pt x="6328" y="10532"/>
                    <a:pt x="5284" y="10570"/>
                    <a:pt x="4240" y="10570"/>
                  </a:cubicBezTo>
                  <a:cubicBezTo>
                    <a:pt x="2846" y="10570"/>
                    <a:pt x="1452" y="10503"/>
                    <a:pt x="56" y="10436"/>
                  </a:cubicBezTo>
                  <a:cubicBezTo>
                    <a:pt x="22" y="11001"/>
                    <a:pt x="1" y="11339"/>
                    <a:pt x="1" y="11339"/>
                  </a:cubicBezTo>
                  <a:lnTo>
                    <a:pt x="3063" y="13891"/>
                  </a:lnTo>
                  <a:lnTo>
                    <a:pt x="23663" y="13436"/>
                  </a:lnTo>
                  <a:cubicBezTo>
                    <a:pt x="23663" y="13436"/>
                    <a:pt x="26636" y="4808"/>
                    <a:pt x="275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605;p40">
              <a:extLst>
                <a:ext uri="{FF2B5EF4-FFF2-40B4-BE49-F238E27FC236}">
                  <a16:creationId xmlns:a16="http://schemas.microsoft.com/office/drawing/2014/main" id="{1D0A4F32-5D47-6A44-C3AC-067DB9D46F4A}"/>
                </a:ext>
              </a:extLst>
            </p:cNvPr>
            <p:cNvSpPr/>
            <p:nvPr/>
          </p:nvSpPr>
          <p:spPr>
            <a:xfrm>
              <a:off x="5560911" y="4135603"/>
              <a:ext cx="867307" cy="849881"/>
            </a:xfrm>
            <a:custGeom>
              <a:avLst/>
              <a:gdLst/>
              <a:ahLst/>
              <a:cxnLst/>
              <a:rect l="l" t="t" r="r" b="b"/>
              <a:pathLst>
                <a:path w="9058" h="8876" extrusionOk="0">
                  <a:moveTo>
                    <a:pt x="4313" y="1"/>
                  </a:moveTo>
                  <a:cubicBezTo>
                    <a:pt x="4313" y="1"/>
                    <a:pt x="1147" y="1339"/>
                    <a:pt x="540" y="3725"/>
                  </a:cubicBezTo>
                  <a:cubicBezTo>
                    <a:pt x="1" y="5845"/>
                    <a:pt x="1422" y="8875"/>
                    <a:pt x="4286" y="8875"/>
                  </a:cubicBezTo>
                  <a:cubicBezTo>
                    <a:pt x="4645" y="8875"/>
                    <a:pt x="5027" y="8828"/>
                    <a:pt x="5430" y="8725"/>
                  </a:cubicBezTo>
                  <a:cubicBezTo>
                    <a:pt x="9058" y="7794"/>
                    <a:pt x="4313" y="1"/>
                    <a:pt x="4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606;p40">
              <a:extLst>
                <a:ext uri="{FF2B5EF4-FFF2-40B4-BE49-F238E27FC236}">
                  <a16:creationId xmlns:a16="http://schemas.microsoft.com/office/drawing/2014/main" id="{9B587115-CF59-F68D-BF88-5ED88902E12A}"/>
                </a:ext>
              </a:extLst>
            </p:cNvPr>
            <p:cNvSpPr/>
            <p:nvPr/>
          </p:nvSpPr>
          <p:spPr>
            <a:xfrm>
              <a:off x="6436083" y="2889484"/>
              <a:ext cx="968803" cy="713245"/>
            </a:xfrm>
            <a:custGeom>
              <a:avLst/>
              <a:gdLst/>
              <a:ahLst/>
              <a:cxnLst/>
              <a:rect l="l" t="t" r="r" b="b"/>
              <a:pathLst>
                <a:path w="10118" h="7449" extrusionOk="0">
                  <a:moveTo>
                    <a:pt x="9690" y="1"/>
                  </a:moveTo>
                  <a:lnTo>
                    <a:pt x="2207" y="2539"/>
                  </a:lnTo>
                  <a:lnTo>
                    <a:pt x="0" y="4739"/>
                  </a:lnTo>
                  <a:lnTo>
                    <a:pt x="4504" y="4263"/>
                  </a:lnTo>
                  <a:lnTo>
                    <a:pt x="6373" y="7449"/>
                  </a:lnTo>
                  <a:lnTo>
                    <a:pt x="6656" y="4945"/>
                  </a:lnTo>
                  <a:lnTo>
                    <a:pt x="10118" y="3180"/>
                  </a:lnTo>
                  <a:lnTo>
                    <a:pt x="9690" y="1"/>
                  </a:lnTo>
                  <a:close/>
                </a:path>
              </a:pathLst>
            </a:custGeom>
            <a:solidFill>
              <a:srgbClr val="FF9C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607;p40">
              <a:extLst>
                <a:ext uri="{FF2B5EF4-FFF2-40B4-BE49-F238E27FC236}">
                  <a16:creationId xmlns:a16="http://schemas.microsoft.com/office/drawing/2014/main" id="{8F9E2E04-D7A6-9041-09ED-C2E6E45D7041}"/>
                </a:ext>
              </a:extLst>
            </p:cNvPr>
            <p:cNvSpPr/>
            <p:nvPr/>
          </p:nvSpPr>
          <p:spPr>
            <a:xfrm>
              <a:off x="6681016" y="3248076"/>
              <a:ext cx="707404" cy="596334"/>
            </a:xfrm>
            <a:custGeom>
              <a:avLst/>
              <a:gdLst/>
              <a:ahLst/>
              <a:cxnLst/>
              <a:rect l="l" t="t" r="r" b="b"/>
              <a:pathLst>
                <a:path w="7388" h="6228" extrusionOk="0">
                  <a:moveTo>
                    <a:pt x="6960" y="0"/>
                  </a:moveTo>
                  <a:cubicBezTo>
                    <a:pt x="6960" y="0"/>
                    <a:pt x="5195" y="4139"/>
                    <a:pt x="3818" y="4139"/>
                  </a:cubicBezTo>
                  <a:cubicBezTo>
                    <a:pt x="3812" y="4139"/>
                    <a:pt x="3807" y="4139"/>
                    <a:pt x="3801" y="4138"/>
                  </a:cubicBezTo>
                  <a:cubicBezTo>
                    <a:pt x="2422" y="4104"/>
                    <a:pt x="304" y="1504"/>
                    <a:pt x="304" y="1504"/>
                  </a:cubicBezTo>
                  <a:lnTo>
                    <a:pt x="1" y="2007"/>
                  </a:lnTo>
                  <a:cubicBezTo>
                    <a:pt x="1" y="2007"/>
                    <a:pt x="1706" y="6228"/>
                    <a:pt x="3462" y="6228"/>
                  </a:cubicBezTo>
                  <a:cubicBezTo>
                    <a:pt x="3630" y="6228"/>
                    <a:pt x="3799" y="6189"/>
                    <a:pt x="3967" y="6104"/>
                  </a:cubicBezTo>
                  <a:cubicBezTo>
                    <a:pt x="5884" y="5138"/>
                    <a:pt x="7387" y="594"/>
                    <a:pt x="7387" y="594"/>
                  </a:cubicBezTo>
                  <a:lnTo>
                    <a:pt x="696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608;p40">
              <a:extLst>
                <a:ext uri="{FF2B5EF4-FFF2-40B4-BE49-F238E27FC236}">
                  <a16:creationId xmlns:a16="http://schemas.microsoft.com/office/drawing/2014/main" id="{913FA90C-92B7-5371-8CCC-4CA899ABD257}"/>
                </a:ext>
              </a:extLst>
            </p:cNvPr>
            <p:cNvSpPr/>
            <p:nvPr/>
          </p:nvSpPr>
          <p:spPr>
            <a:xfrm>
              <a:off x="6815069" y="3603987"/>
              <a:ext cx="430685" cy="1452247"/>
            </a:xfrm>
            <a:custGeom>
              <a:avLst/>
              <a:gdLst/>
              <a:ahLst/>
              <a:cxnLst/>
              <a:rect l="l" t="t" r="r" b="b"/>
              <a:pathLst>
                <a:path w="4498" h="15167" extrusionOk="0">
                  <a:moveTo>
                    <a:pt x="3139" y="1"/>
                  </a:moveTo>
                  <a:cubicBezTo>
                    <a:pt x="3139" y="1"/>
                    <a:pt x="2066" y="470"/>
                    <a:pt x="1547" y="470"/>
                  </a:cubicBezTo>
                  <a:cubicBezTo>
                    <a:pt x="1540" y="470"/>
                    <a:pt x="1532" y="470"/>
                    <a:pt x="1525" y="470"/>
                  </a:cubicBezTo>
                  <a:cubicBezTo>
                    <a:pt x="1524" y="470"/>
                    <a:pt x="1522" y="470"/>
                    <a:pt x="1521" y="470"/>
                  </a:cubicBezTo>
                  <a:cubicBezTo>
                    <a:pt x="1023" y="470"/>
                    <a:pt x="1173" y="2932"/>
                    <a:pt x="1173" y="2932"/>
                  </a:cubicBezTo>
                  <a:lnTo>
                    <a:pt x="1808" y="3677"/>
                  </a:lnTo>
                  <a:lnTo>
                    <a:pt x="1" y="14546"/>
                  </a:lnTo>
                  <a:lnTo>
                    <a:pt x="4498" y="15167"/>
                  </a:lnTo>
                  <a:lnTo>
                    <a:pt x="3277" y="3132"/>
                  </a:lnTo>
                  <a:lnTo>
                    <a:pt x="3801" y="2490"/>
                  </a:lnTo>
                  <a:lnTo>
                    <a:pt x="31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609;p40">
              <a:extLst>
                <a:ext uri="{FF2B5EF4-FFF2-40B4-BE49-F238E27FC236}">
                  <a16:creationId xmlns:a16="http://schemas.microsoft.com/office/drawing/2014/main" id="{CEEAD470-828F-2D40-1094-740F2A5EB5D2}"/>
                </a:ext>
              </a:extLst>
            </p:cNvPr>
            <p:cNvSpPr/>
            <p:nvPr/>
          </p:nvSpPr>
          <p:spPr>
            <a:xfrm>
              <a:off x="7073312" y="2876270"/>
              <a:ext cx="488806" cy="789941"/>
            </a:xfrm>
            <a:custGeom>
              <a:avLst/>
              <a:gdLst/>
              <a:ahLst/>
              <a:cxnLst/>
              <a:rect l="l" t="t" r="r" b="b"/>
              <a:pathLst>
                <a:path w="5105" h="8250" extrusionOk="0">
                  <a:moveTo>
                    <a:pt x="3221" y="1"/>
                  </a:moveTo>
                  <a:cubicBezTo>
                    <a:pt x="3221" y="1"/>
                    <a:pt x="3035" y="2835"/>
                    <a:pt x="1" y="5083"/>
                  </a:cubicBezTo>
                  <a:lnTo>
                    <a:pt x="1552" y="8249"/>
                  </a:lnTo>
                  <a:cubicBezTo>
                    <a:pt x="1552" y="8249"/>
                    <a:pt x="4890" y="4332"/>
                    <a:pt x="5104" y="228"/>
                  </a:cubicBezTo>
                  <a:lnTo>
                    <a:pt x="32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610;p40">
              <a:extLst>
                <a:ext uri="{FF2B5EF4-FFF2-40B4-BE49-F238E27FC236}">
                  <a16:creationId xmlns:a16="http://schemas.microsoft.com/office/drawing/2014/main" id="{5B43D9E8-FB50-4968-5898-4BAE455A9DC0}"/>
                </a:ext>
              </a:extLst>
            </p:cNvPr>
            <p:cNvSpPr/>
            <p:nvPr/>
          </p:nvSpPr>
          <p:spPr>
            <a:xfrm>
              <a:off x="6247835" y="2947605"/>
              <a:ext cx="619505" cy="686243"/>
            </a:xfrm>
            <a:custGeom>
              <a:avLst/>
              <a:gdLst/>
              <a:ahLst/>
              <a:cxnLst/>
              <a:rect l="l" t="t" r="r" b="b"/>
              <a:pathLst>
                <a:path w="6470" h="7167" extrusionOk="0">
                  <a:moveTo>
                    <a:pt x="1690" y="0"/>
                  </a:moveTo>
                  <a:lnTo>
                    <a:pt x="1" y="869"/>
                  </a:lnTo>
                  <a:cubicBezTo>
                    <a:pt x="1621" y="4649"/>
                    <a:pt x="6104" y="7166"/>
                    <a:pt x="6104" y="7166"/>
                  </a:cubicBezTo>
                  <a:lnTo>
                    <a:pt x="6470" y="3656"/>
                  </a:lnTo>
                  <a:cubicBezTo>
                    <a:pt x="2842" y="2594"/>
                    <a:pt x="1690" y="0"/>
                    <a:pt x="16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611;p40">
              <a:extLst>
                <a:ext uri="{FF2B5EF4-FFF2-40B4-BE49-F238E27FC236}">
                  <a16:creationId xmlns:a16="http://schemas.microsoft.com/office/drawing/2014/main" id="{0C5A70B5-D7E5-3642-1096-2B2FA13A3809}"/>
                </a:ext>
              </a:extLst>
            </p:cNvPr>
            <p:cNvSpPr/>
            <p:nvPr/>
          </p:nvSpPr>
          <p:spPr>
            <a:xfrm>
              <a:off x="6194980" y="1822612"/>
              <a:ext cx="1235659" cy="1399680"/>
            </a:xfrm>
            <a:custGeom>
              <a:avLst/>
              <a:gdLst/>
              <a:ahLst/>
              <a:cxnLst/>
              <a:rect l="l" t="t" r="r" b="b"/>
              <a:pathLst>
                <a:path w="12905" h="14618" extrusionOk="0">
                  <a:moveTo>
                    <a:pt x="6017" y="0"/>
                  </a:moveTo>
                  <a:cubicBezTo>
                    <a:pt x="5433" y="0"/>
                    <a:pt x="5049" y="87"/>
                    <a:pt x="5049" y="87"/>
                  </a:cubicBezTo>
                  <a:cubicBezTo>
                    <a:pt x="1" y="1991"/>
                    <a:pt x="746" y="4970"/>
                    <a:pt x="2939" y="9970"/>
                  </a:cubicBezTo>
                  <a:cubicBezTo>
                    <a:pt x="4557" y="13663"/>
                    <a:pt x="7026" y="14617"/>
                    <a:pt x="8867" y="14617"/>
                  </a:cubicBezTo>
                  <a:cubicBezTo>
                    <a:pt x="9521" y="14617"/>
                    <a:pt x="10096" y="14497"/>
                    <a:pt x="10525" y="14336"/>
                  </a:cubicBezTo>
                  <a:cubicBezTo>
                    <a:pt x="12160" y="13729"/>
                    <a:pt x="12905" y="9529"/>
                    <a:pt x="12905" y="9529"/>
                  </a:cubicBezTo>
                  <a:cubicBezTo>
                    <a:pt x="12905" y="9529"/>
                    <a:pt x="12560" y="6460"/>
                    <a:pt x="10684" y="2846"/>
                  </a:cubicBezTo>
                  <a:cubicBezTo>
                    <a:pt x="9403" y="393"/>
                    <a:pt x="7258" y="0"/>
                    <a:pt x="6017" y="0"/>
                  </a:cubicBezTo>
                  <a:close/>
                </a:path>
              </a:pathLst>
            </a:custGeom>
            <a:solidFill>
              <a:srgbClr val="FFAD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612;p40">
              <a:extLst>
                <a:ext uri="{FF2B5EF4-FFF2-40B4-BE49-F238E27FC236}">
                  <a16:creationId xmlns:a16="http://schemas.microsoft.com/office/drawing/2014/main" id="{F46BD79E-AA83-C9BD-48FD-D44044A39997}"/>
                </a:ext>
              </a:extLst>
            </p:cNvPr>
            <p:cNvSpPr/>
            <p:nvPr/>
          </p:nvSpPr>
          <p:spPr>
            <a:xfrm>
              <a:off x="7240399" y="2127296"/>
              <a:ext cx="273846" cy="438728"/>
            </a:xfrm>
            <a:custGeom>
              <a:avLst/>
              <a:gdLst/>
              <a:ahLst/>
              <a:cxnLst/>
              <a:rect l="l" t="t" r="r" b="b"/>
              <a:pathLst>
                <a:path w="2860" h="4582" extrusionOk="0">
                  <a:moveTo>
                    <a:pt x="1077" y="1"/>
                  </a:moveTo>
                  <a:cubicBezTo>
                    <a:pt x="98" y="1"/>
                    <a:pt x="0" y="1492"/>
                    <a:pt x="0" y="1492"/>
                  </a:cubicBezTo>
                  <a:cubicBezTo>
                    <a:pt x="0" y="1492"/>
                    <a:pt x="504" y="4561"/>
                    <a:pt x="1380" y="4581"/>
                  </a:cubicBezTo>
                  <a:cubicBezTo>
                    <a:pt x="1382" y="4581"/>
                    <a:pt x="1384" y="4581"/>
                    <a:pt x="1386" y="4581"/>
                  </a:cubicBezTo>
                  <a:cubicBezTo>
                    <a:pt x="2252" y="4581"/>
                    <a:pt x="2859" y="545"/>
                    <a:pt x="1490" y="78"/>
                  </a:cubicBezTo>
                  <a:cubicBezTo>
                    <a:pt x="1337" y="24"/>
                    <a:pt x="1200" y="1"/>
                    <a:pt x="1077" y="1"/>
                  </a:cubicBezTo>
                  <a:close/>
                </a:path>
              </a:pathLst>
            </a:custGeom>
            <a:solidFill>
              <a:srgbClr val="FFAD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613;p40">
              <a:extLst>
                <a:ext uri="{FF2B5EF4-FFF2-40B4-BE49-F238E27FC236}">
                  <a16:creationId xmlns:a16="http://schemas.microsoft.com/office/drawing/2014/main" id="{8D2B2319-833F-A739-5D25-0FD98A7F5B1A}"/>
                </a:ext>
              </a:extLst>
            </p:cNvPr>
            <p:cNvSpPr/>
            <p:nvPr/>
          </p:nvSpPr>
          <p:spPr>
            <a:xfrm>
              <a:off x="6560848" y="2335461"/>
              <a:ext cx="869797" cy="886936"/>
            </a:xfrm>
            <a:custGeom>
              <a:avLst/>
              <a:gdLst/>
              <a:ahLst/>
              <a:cxnLst/>
              <a:rect l="l" t="t" r="r" b="b"/>
              <a:pathLst>
                <a:path w="9084" h="9263" extrusionOk="0">
                  <a:moveTo>
                    <a:pt x="7980" y="0"/>
                  </a:moveTo>
                  <a:lnTo>
                    <a:pt x="7435" y="711"/>
                  </a:lnTo>
                  <a:lnTo>
                    <a:pt x="8208" y="3635"/>
                  </a:lnTo>
                  <a:lnTo>
                    <a:pt x="7649" y="5042"/>
                  </a:lnTo>
                  <a:lnTo>
                    <a:pt x="6173" y="3621"/>
                  </a:lnTo>
                  <a:lnTo>
                    <a:pt x="2284" y="5628"/>
                  </a:lnTo>
                  <a:lnTo>
                    <a:pt x="2477" y="7325"/>
                  </a:lnTo>
                  <a:lnTo>
                    <a:pt x="1221" y="7387"/>
                  </a:lnTo>
                  <a:lnTo>
                    <a:pt x="1" y="6256"/>
                  </a:lnTo>
                  <a:lnTo>
                    <a:pt x="1" y="6256"/>
                  </a:lnTo>
                  <a:cubicBezTo>
                    <a:pt x="1551" y="8602"/>
                    <a:pt x="3517" y="9262"/>
                    <a:pt x="5046" y="9262"/>
                  </a:cubicBezTo>
                  <a:cubicBezTo>
                    <a:pt x="5701" y="9262"/>
                    <a:pt x="6276" y="9141"/>
                    <a:pt x="6704" y="8980"/>
                  </a:cubicBezTo>
                  <a:cubicBezTo>
                    <a:pt x="8339" y="8373"/>
                    <a:pt x="9084" y="4173"/>
                    <a:pt x="9084" y="4173"/>
                  </a:cubicBezTo>
                  <a:cubicBezTo>
                    <a:pt x="9084" y="4173"/>
                    <a:pt x="8884" y="2421"/>
                    <a:pt x="79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614;p40">
              <a:extLst>
                <a:ext uri="{FF2B5EF4-FFF2-40B4-BE49-F238E27FC236}">
                  <a16:creationId xmlns:a16="http://schemas.microsoft.com/office/drawing/2014/main" id="{08ED3E70-336E-BE40-A8B4-0B976FDED681}"/>
                </a:ext>
              </a:extLst>
            </p:cNvPr>
            <p:cNvSpPr/>
            <p:nvPr/>
          </p:nvSpPr>
          <p:spPr>
            <a:xfrm>
              <a:off x="7398868" y="2094357"/>
              <a:ext cx="270878" cy="100538"/>
            </a:xfrm>
            <a:custGeom>
              <a:avLst/>
              <a:gdLst/>
              <a:ahLst/>
              <a:cxnLst/>
              <a:rect l="l" t="t" r="r" b="b"/>
              <a:pathLst>
                <a:path w="2829" h="1050" extrusionOk="0">
                  <a:moveTo>
                    <a:pt x="1432" y="0"/>
                  </a:moveTo>
                  <a:cubicBezTo>
                    <a:pt x="1391" y="0"/>
                    <a:pt x="1351" y="3"/>
                    <a:pt x="1311" y="8"/>
                  </a:cubicBezTo>
                  <a:cubicBezTo>
                    <a:pt x="1201" y="8"/>
                    <a:pt x="1104" y="29"/>
                    <a:pt x="1001" y="49"/>
                  </a:cubicBezTo>
                  <a:cubicBezTo>
                    <a:pt x="904" y="77"/>
                    <a:pt x="808" y="98"/>
                    <a:pt x="725" y="132"/>
                  </a:cubicBezTo>
                  <a:cubicBezTo>
                    <a:pt x="635" y="160"/>
                    <a:pt x="559" y="194"/>
                    <a:pt x="483" y="229"/>
                  </a:cubicBezTo>
                  <a:cubicBezTo>
                    <a:pt x="339" y="291"/>
                    <a:pt x="214" y="353"/>
                    <a:pt x="132" y="401"/>
                  </a:cubicBezTo>
                  <a:cubicBezTo>
                    <a:pt x="90" y="429"/>
                    <a:pt x="63" y="449"/>
                    <a:pt x="35" y="463"/>
                  </a:cubicBezTo>
                  <a:cubicBezTo>
                    <a:pt x="14" y="477"/>
                    <a:pt x="1" y="484"/>
                    <a:pt x="1" y="484"/>
                  </a:cubicBezTo>
                  <a:lnTo>
                    <a:pt x="283" y="822"/>
                  </a:lnTo>
                  <a:cubicBezTo>
                    <a:pt x="283" y="822"/>
                    <a:pt x="290" y="815"/>
                    <a:pt x="304" y="794"/>
                  </a:cubicBezTo>
                  <a:cubicBezTo>
                    <a:pt x="318" y="780"/>
                    <a:pt x="339" y="760"/>
                    <a:pt x="373" y="732"/>
                  </a:cubicBezTo>
                  <a:cubicBezTo>
                    <a:pt x="435" y="677"/>
                    <a:pt x="525" y="594"/>
                    <a:pt x="642" y="518"/>
                  </a:cubicBezTo>
                  <a:cubicBezTo>
                    <a:pt x="759" y="435"/>
                    <a:pt x="904" y="346"/>
                    <a:pt x="1070" y="277"/>
                  </a:cubicBezTo>
                  <a:cubicBezTo>
                    <a:pt x="1152" y="249"/>
                    <a:pt x="1242" y="215"/>
                    <a:pt x="1339" y="194"/>
                  </a:cubicBezTo>
                  <a:cubicBezTo>
                    <a:pt x="1428" y="173"/>
                    <a:pt x="1525" y="160"/>
                    <a:pt x="1621" y="160"/>
                  </a:cubicBezTo>
                  <a:cubicBezTo>
                    <a:pt x="1711" y="160"/>
                    <a:pt x="1808" y="173"/>
                    <a:pt x="1904" y="194"/>
                  </a:cubicBezTo>
                  <a:cubicBezTo>
                    <a:pt x="1994" y="222"/>
                    <a:pt x="2083" y="256"/>
                    <a:pt x="2166" y="298"/>
                  </a:cubicBezTo>
                  <a:cubicBezTo>
                    <a:pt x="2208" y="318"/>
                    <a:pt x="2242" y="346"/>
                    <a:pt x="2277" y="373"/>
                  </a:cubicBezTo>
                  <a:cubicBezTo>
                    <a:pt x="2318" y="394"/>
                    <a:pt x="2352" y="422"/>
                    <a:pt x="2380" y="449"/>
                  </a:cubicBezTo>
                  <a:cubicBezTo>
                    <a:pt x="2449" y="504"/>
                    <a:pt x="2504" y="567"/>
                    <a:pt x="2552" y="622"/>
                  </a:cubicBezTo>
                  <a:cubicBezTo>
                    <a:pt x="2601" y="684"/>
                    <a:pt x="2642" y="739"/>
                    <a:pt x="2677" y="787"/>
                  </a:cubicBezTo>
                  <a:cubicBezTo>
                    <a:pt x="2711" y="842"/>
                    <a:pt x="2739" y="884"/>
                    <a:pt x="2759" y="925"/>
                  </a:cubicBezTo>
                  <a:cubicBezTo>
                    <a:pt x="2801" y="1001"/>
                    <a:pt x="2828" y="1049"/>
                    <a:pt x="2828" y="1049"/>
                  </a:cubicBezTo>
                  <a:cubicBezTo>
                    <a:pt x="2828" y="1049"/>
                    <a:pt x="2801" y="1001"/>
                    <a:pt x="2766" y="925"/>
                  </a:cubicBezTo>
                  <a:cubicBezTo>
                    <a:pt x="2746" y="884"/>
                    <a:pt x="2718" y="835"/>
                    <a:pt x="2690" y="780"/>
                  </a:cubicBezTo>
                  <a:cubicBezTo>
                    <a:pt x="2656" y="725"/>
                    <a:pt x="2614" y="670"/>
                    <a:pt x="2573" y="608"/>
                  </a:cubicBezTo>
                  <a:cubicBezTo>
                    <a:pt x="2532" y="546"/>
                    <a:pt x="2477" y="477"/>
                    <a:pt x="2414" y="415"/>
                  </a:cubicBezTo>
                  <a:cubicBezTo>
                    <a:pt x="2387" y="387"/>
                    <a:pt x="2352" y="353"/>
                    <a:pt x="2318" y="325"/>
                  </a:cubicBezTo>
                  <a:cubicBezTo>
                    <a:pt x="2297" y="304"/>
                    <a:pt x="2283" y="291"/>
                    <a:pt x="2263" y="277"/>
                  </a:cubicBezTo>
                  <a:lnTo>
                    <a:pt x="2208" y="235"/>
                  </a:lnTo>
                  <a:cubicBezTo>
                    <a:pt x="2125" y="173"/>
                    <a:pt x="2035" y="132"/>
                    <a:pt x="1939" y="91"/>
                  </a:cubicBezTo>
                  <a:cubicBezTo>
                    <a:pt x="1842" y="56"/>
                    <a:pt x="1739" y="22"/>
                    <a:pt x="1628" y="15"/>
                  </a:cubicBezTo>
                  <a:cubicBezTo>
                    <a:pt x="1564" y="6"/>
                    <a:pt x="1498" y="0"/>
                    <a:pt x="14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615;p40">
              <a:extLst>
                <a:ext uri="{FF2B5EF4-FFF2-40B4-BE49-F238E27FC236}">
                  <a16:creationId xmlns:a16="http://schemas.microsoft.com/office/drawing/2014/main" id="{525987F4-412C-E318-43E0-C31702A14B08}"/>
                </a:ext>
              </a:extLst>
            </p:cNvPr>
            <p:cNvSpPr/>
            <p:nvPr/>
          </p:nvSpPr>
          <p:spPr>
            <a:xfrm>
              <a:off x="6002901" y="1943164"/>
              <a:ext cx="639900" cy="382619"/>
            </a:xfrm>
            <a:custGeom>
              <a:avLst/>
              <a:gdLst/>
              <a:ahLst/>
              <a:cxnLst/>
              <a:rect l="l" t="t" r="r" b="b"/>
              <a:pathLst>
                <a:path w="6683" h="3996" extrusionOk="0">
                  <a:moveTo>
                    <a:pt x="6683" y="1"/>
                  </a:moveTo>
                  <a:cubicBezTo>
                    <a:pt x="6683" y="1"/>
                    <a:pt x="6607" y="104"/>
                    <a:pt x="6476" y="297"/>
                  </a:cubicBezTo>
                  <a:cubicBezTo>
                    <a:pt x="6414" y="394"/>
                    <a:pt x="6338" y="504"/>
                    <a:pt x="6242" y="635"/>
                  </a:cubicBezTo>
                  <a:cubicBezTo>
                    <a:pt x="6138" y="759"/>
                    <a:pt x="6035" y="911"/>
                    <a:pt x="5917" y="1070"/>
                  </a:cubicBezTo>
                  <a:cubicBezTo>
                    <a:pt x="5793" y="1221"/>
                    <a:pt x="5669" y="1394"/>
                    <a:pt x="5517" y="1559"/>
                  </a:cubicBezTo>
                  <a:cubicBezTo>
                    <a:pt x="5442" y="1649"/>
                    <a:pt x="5366" y="1732"/>
                    <a:pt x="5290" y="1821"/>
                  </a:cubicBezTo>
                  <a:cubicBezTo>
                    <a:pt x="5207" y="1911"/>
                    <a:pt x="5131" y="2001"/>
                    <a:pt x="5042" y="2090"/>
                  </a:cubicBezTo>
                  <a:cubicBezTo>
                    <a:pt x="4966" y="2180"/>
                    <a:pt x="4869" y="2263"/>
                    <a:pt x="4779" y="2352"/>
                  </a:cubicBezTo>
                  <a:cubicBezTo>
                    <a:pt x="4697" y="2449"/>
                    <a:pt x="4600" y="2532"/>
                    <a:pt x="4504" y="2614"/>
                  </a:cubicBezTo>
                  <a:lnTo>
                    <a:pt x="4359" y="2746"/>
                  </a:lnTo>
                  <a:lnTo>
                    <a:pt x="4207" y="2863"/>
                  </a:lnTo>
                  <a:lnTo>
                    <a:pt x="4048" y="2987"/>
                  </a:lnTo>
                  <a:lnTo>
                    <a:pt x="3890" y="3097"/>
                  </a:lnTo>
                  <a:cubicBezTo>
                    <a:pt x="3683" y="3249"/>
                    <a:pt x="3455" y="3380"/>
                    <a:pt x="3228" y="3497"/>
                  </a:cubicBezTo>
                  <a:cubicBezTo>
                    <a:pt x="3000" y="3608"/>
                    <a:pt x="2766" y="3704"/>
                    <a:pt x="2531" y="3766"/>
                  </a:cubicBezTo>
                  <a:cubicBezTo>
                    <a:pt x="2297" y="3828"/>
                    <a:pt x="2062" y="3877"/>
                    <a:pt x="1841" y="3890"/>
                  </a:cubicBezTo>
                  <a:cubicBezTo>
                    <a:pt x="1768" y="3895"/>
                    <a:pt x="1695" y="3897"/>
                    <a:pt x="1624" y="3897"/>
                  </a:cubicBezTo>
                  <a:cubicBezTo>
                    <a:pt x="1481" y="3897"/>
                    <a:pt x="1343" y="3888"/>
                    <a:pt x="1214" y="3870"/>
                  </a:cubicBezTo>
                  <a:cubicBezTo>
                    <a:pt x="1021" y="3842"/>
                    <a:pt x="848" y="3801"/>
                    <a:pt x="697" y="3752"/>
                  </a:cubicBezTo>
                  <a:cubicBezTo>
                    <a:pt x="545" y="3704"/>
                    <a:pt x="414" y="3649"/>
                    <a:pt x="310" y="3594"/>
                  </a:cubicBezTo>
                  <a:cubicBezTo>
                    <a:pt x="104" y="3490"/>
                    <a:pt x="0" y="3415"/>
                    <a:pt x="0" y="3415"/>
                  </a:cubicBezTo>
                  <a:lnTo>
                    <a:pt x="0" y="3415"/>
                  </a:lnTo>
                  <a:cubicBezTo>
                    <a:pt x="0" y="3415"/>
                    <a:pt x="97" y="3504"/>
                    <a:pt x="297" y="3621"/>
                  </a:cubicBezTo>
                  <a:cubicBezTo>
                    <a:pt x="497" y="3732"/>
                    <a:pt x="807" y="3883"/>
                    <a:pt x="1200" y="3952"/>
                  </a:cubicBezTo>
                  <a:cubicBezTo>
                    <a:pt x="1367" y="3981"/>
                    <a:pt x="1548" y="3996"/>
                    <a:pt x="1735" y="3996"/>
                  </a:cubicBezTo>
                  <a:cubicBezTo>
                    <a:pt x="1773" y="3996"/>
                    <a:pt x="1810" y="3995"/>
                    <a:pt x="1848" y="3994"/>
                  </a:cubicBezTo>
                  <a:cubicBezTo>
                    <a:pt x="1966" y="3994"/>
                    <a:pt x="2083" y="3980"/>
                    <a:pt x="2200" y="3966"/>
                  </a:cubicBezTo>
                  <a:cubicBezTo>
                    <a:pt x="2317" y="3946"/>
                    <a:pt x="2441" y="3925"/>
                    <a:pt x="2566" y="3890"/>
                  </a:cubicBezTo>
                  <a:cubicBezTo>
                    <a:pt x="2807" y="3828"/>
                    <a:pt x="3048" y="3732"/>
                    <a:pt x="3290" y="3621"/>
                  </a:cubicBezTo>
                  <a:cubicBezTo>
                    <a:pt x="3524" y="3504"/>
                    <a:pt x="3759" y="3373"/>
                    <a:pt x="3973" y="3215"/>
                  </a:cubicBezTo>
                  <a:lnTo>
                    <a:pt x="4138" y="3104"/>
                  </a:lnTo>
                  <a:lnTo>
                    <a:pt x="4290" y="2973"/>
                  </a:lnTo>
                  <a:lnTo>
                    <a:pt x="4448" y="2849"/>
                  </a:lnTo>
                  <a:lnTo>
                    <a:pt x="4593" y="2718"/>
                  </a:lnTo>
                  <a:cubicBezTo>
                    <a:pt x="4690" y="2628"/>
                    <a:pt x="4786" y="2546"/>
                    <a:pt x="4876" y="2449"/>
                  </a:cubicBezTo>
                  <a:cubicBezTo>
                    <a:pt x="4966" y="2359"/>
                    <a:pt x="5055" y="2270"/>
                    <a:pt x="5138" y="2180"/>
                  </a:cubicBezTo>
                  <a:cubicBezTo>
                    <a:pt x="5221" y="2083"/>
                    <a:pt x="5304" y="1994"/>
                    <a:pt x="5379" y="1904"/>
                  </a:cubicBezTo>
                  <a:cubicBezTo>
                    <a:pt x="5455" y="1808"/>
                    <a:pt x="5531" y="1718"/>
                    <a:pt x="5600" y="1628"/>
                  </a:cubicBezTo>
                  <a:cubicBezTo>
                    <a:pt x="5745" y="1456"/>
                    <a:pt x="5862" y="1277"/>
                    <a:pt x="5979" y="1118"/>
                  </a:cubicBezTo>
                  <a:cubicBezTo>
                    <a:pt x="6097" y="952"/>
                    <a:pt x="6193" y="801"/>
                    <a:pt x="6283" y="663"/>
                  </a:cubicBezTo>
                  <a:cubicBezTo>
                    <a:pt x="6373" y="532"/>
                    <a:pt x="6442" y="408"/>
                    <a:pt x="6504" y="311"/>
                  </a:cubicBezTo>
                  <a:cubicBezTo>
                    <a:pt x="6621" y="111"/>
                    <a:pt x="6683" y="1"/>
                    <a:pt x="66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616;p40">
              <a:extLst>
                <a:ext uri="{FF2B5EF4-FFF2-40B4-BE49-F238E27FC236}">
                  <a16:creationId xmlns:a16="http://schemas.microsoft.com/office/drawing/2014/main" id="{6E987CD1-C500-6E9C-B0E6-4374995C4ABB}"/>
                </a:ext>
              </a:extLst>
            </p:cNvPr>
            <p:cNvSpPr/>
            <p:nvPr/>
          </p:nvSpPr>
          <p:spPr>
            <a:xfrm>
              <a:off x="6574061" y="1408388"/>
              <a:ext cx="439207" cy="367777"/>
            </a:xfrm>
            <a:custGeom>
              <a:avLst/>
              <a:gdLst/>
              <a:ahLst/>
              <a:cxnLst/>
              <a:rect l="l" t="t" r="r" b="b"/>
              <a:pathLst>
                <a:path w="4587" h="3841" extrusionOk="0">
                  <a:moveTo>
                    <a:pt x="4272" y="3720"/>
                  </a:moveTo>
                  <a:lnTo>
                    <a:pt x="4272" y="3720"/>
                  </a:lnTo>
                  <a:cubicBezTo>
                    <a:pt x="4271" y="3724"/>
                    <a:pt x="4270" y="3728"/>
                    <a:pt x="4270" y="3730"/>
                  </a:cubicBezTo>
                  <a:cubicBezTo>
                    <a:pt x="4270" y="3731"/>
                    <a:pt x="4269" y="3732"/>
                    <a:pt x="4269" y="3732"/>
                  </a:cubicBezTo>
                  <a:cubicBezTo>
                    <a:pt x="4267" y="3732"/>
                    <a:pt x="4265" y="3727"/>
                    <a:pt x="4272" y="3720"/>
                  </a:cubicBezTo>
                  <a:close/>
                  <a:moveTo>
                    <a:pt x="4397" y="3743"/>
                  </a:moveTo>
                  <a:lnTo>
                    <a:pt x="4397" y="3743"/>
                  </a:lnTo>
                  <a:cubicBezTo>
                    <a:pt x="4401" y="3750"/>
                    <a:pt x="4397" y="3754"/>
                    <a:pt x="4394" y="3756"/>
                  </a:cubicBezTo>
                  <a:lnTo>
                    <a:pt x="4394" y="3756"/>
                  </a:lnTo>
                  <a:cubicBezTo>
                    <a:pt x="4394" y="3755"/>
                    <a:pt x="4394" y="3753"/>
                    <a:pt x="4394" y="3751"/>
                  </a:cubicBezTo>
                  <a:cubicBezTo>
                    <a:pt x="4395" y="3748"/>
                    <a:pt x="4396" y="3746"/>
                    <a:pt x="4397" y="3743"/>
                  </a:cubicBezTo>
                  <a:close/>
                  <a:moveTo>
                    <a:pt x="2745" y="1"/>
                  </a:moveTo>
                  <a:cubicBezTo>
                    <a:pt x="2650" y="1"/>
                    <a:pt x="2558" y="6"/>
                    <a:pt x="2470" y="13"/>
                  </a:cubicBezTo>
                  <a:cubicBezTo>
                    <a:pt x="2139" y="48"/>
                    <a:pt x="1849" y="124"/>
                    <a:pt x="1594" y="206"/>
                  </a:cubicBezTo>
                  <a:cubicBezTo>
                    <a:pt x="1339" y="289"/>
                    <a:pt x="1125" y="372"/>
                    <a:pt x="952" y="448"/>
                  </a:cubicBezTo>
                  <a:cubicBezTo>
                    <a:pt x="773" y="524"/>
                    <a:pt x="642" y="592"/>
                    <a:pt x="546" y="634"/>
                  </a:cubicBezTo>
                  <a:cubicBezTo>
                    <a:pt x="456" y="682"/>
                    <a:pt x="408" y="710"/>
                    <a:pt x="408" y="710"/>
                  </a:cubicBezTo>
                  <a:cubicBezTo>
                    <a:pt x="408" y="710"/>
                    <a:pt x="456" y="682"/>
                    <a:pt x="552" y="641"/>
                  </a:cubicBezTo>
                  <a:cubicBezTo>
                    <a:pt x="649" y="606"/>
                    <a:pt x="787" y="544"/>
                    <a:pt x="959" y="475"/>
                  </a:cubicBezTo>
                  <a:cubicBezTo>
                    <a:pt x="1139" y="406"/>
                    <a:pt x="1352" y="330"/>
                    <a:pt x="1608" y="261"/>
                  </a:cubicBezTo>
                  <a:cubicBezTo>
                    <a:pt x="1863" y="186"/>
                    <a:pt x="2152" y="124"/>
                    <a:pt x="2477" y="96"/>
                  </a:cubicBezTo>
                  <a:cubicBezTo>
                    <a:pt x="2542" y="92"/>
                    <a:pt x="2608" y="89"/>
                    <a:pt x="2676" y="89"/>
                  </a:cubicBezTo>
                  <a:cubicBezTo>
                    <a:pt x="2939" y="89"/>
                    <a:pt x="3220" y="127"/>
                    <a:pt x="3484" y="248"/>
                  </a:cubicBezTo>
                  <a:cubicBezTo>
                    <a:pt x="3815" y="399"/>
                    <a:pt x="4077" y="696"/>
                    <a:pt x="4228" y="1061"/>
                  </a:cubicBezTo>
                  <a:cubicBezTo>
                    <a:pt x="4380" y="1434"/>
                    <a:pt x="4435" y="1848"/>
                    <a:pt x="4442" y="2268"/>
                  </a:cubicBezTo>
                  <a:cubicBezTo>
                    <a:pt x="4444" y="2385"/>
                    <a:pt x="4442" y="2502"/>
                    <a:pt x="4436" y="2618"/>
                  </a:cubicBezTo>
                  <a:lnTo>
                    <a:pt x="4436" y="2618"/>
                  </a:lnTo>
                  <a:cubicBezTo>
                    <a:pt x="4354" y="2210"/>
                    <a:pt x="4187" y="1830"/>
                    <a:pt x="3952" y="1517"/>
                  </a:cubicBezTo>
                  <a:cubicBezTo>
                    <a:pt x="3711" y="1179"/>
                    <a:pt x="3401" y="903"/>
                    <a:pt x="3049" y="744"/>
                  </a:cubicBezTo>
                  <a:cubicBezTo>
                    <a:pt x="2866" y="651"/>
                    <a:pt x="2680" y="618"/>
                    <a:pt x="2500" y="618"/>
                  </a:cubicBezTo>
                  <a:cubicBezTo>
                    <a:pt x="2320" y="618"/>
                    <a:pt x="2146" y="651"/>
                    <a:pt x="1987" y="689"/>
                  </a:cubicBezTo>
                  <a:cubicBezTo>
                    <a:pt x="1663" y="765"/>
                    <a:pt x="1387" y="875"/>
                    <a:pt x="1139" y="979"/>
                  </a:cubicBezTo>
                  <a:cubicBezTo>
                    <a:pt x="897" y="1089"/>
                    <a:pt x="690" y="1192"/>
                    <a:pt x="518" y="1275"/>
                  </a:cubicBezTo>
                  <a:cubicBezTo>
                    <a:pt x="180" y="1455"/>
                    <a:pt x="1" y="1572"/>
                    <a:pt x="1" y="1572"/>
                  </a:cubicBezTo>
                  <a:cubicBezTo>
                    <a:pt x="1" y="1572"/>
                    <a:pt x="187" y="1468"/>
                    <a:pt x="532" y="1303"/>
                  </a:cubicBezTo>
                  <a:cubicBezTo>
                    <a:pt x="704" y="1220"/>
                    <a:pt x="918" y="1124"/>
                    <a:pt x="1159" y="1027"/>
                  </a:cubicBezTo>
                  <a:cubicBezTo>
                    <a:pt x="1408" y="930"/>
                    <a:pt x="1690" y="834"/>
                    <a:pt x="2008" y="765"/>
                  </a:cubicBezTo>
                  <a:cubicBezTo>
                    <a:pt x="2150" y="734"/>
                    <a:pt x="2297" y="709"/>
                    <a:pt x="2445" y="709"/>
                  </a:cubicBezTo>
                  <a:cubicBezTo>
                    <a:pt x="2463" y="709"/>
                    <a:pt x="2480" y="709"/>
                    <a:pt x="2497" y="710"/>
                  </a:cubicBezTo>
                  <a:lnTo>
                    <a:pt x="2594" y="710"/>
                  </a:lnTo>
                  <a:lnTo>
                    <a:pt x="2621" y="717"/>
                  </a:lnTo>
                  <a:cubicBezTo>
                    <a:pt x="2670" y="724"/>
                    <a:pt x="2711" y="737"/>
                    <a:pt x="2759" y="744"/>
                  </a:cubicBezTo>
                  <a:cubicBezTo>
                    <a:pt x="2835" y="772"/>
                    <a:pt x="2925" y="792"/>
                    <a:pt x="3001" y="834"/>
                  </a:cubicBezTo>
                  <a:cubicBezTo>
                    <a:pt x="3332" y="992"/>
                    <a:pt x="3621" y="1268"/>
                    <a:pt x="3849" y="1586"/>
                  </a:cubicBezTo>
                  <a:cubicBezTo>
                    <a:pt x="4090" y="1910"/>
                    <a:pt x="4249" y="2296"/>
                    <a:pt x="4318" y="2710"/>
                  </a:cubicBezTo>
                  <a:cubicBezTo>
                    <a:pt x="4318" y="2730"/>
                    <a:pt x="4325" y="2758"/>
                    <a:pt x="4332" y="2786"/>
                  </a:cubicBezTo>
                  <a:lnTo>
                    <a:pt x="4332" y="2861"/>
                  </a:lnTo>
                  <a:lnTo>
                    <a:pt x="4346" y="3020"/>
                  </a:lnTo>
                  <a:cubicBezTo>
                    <a:pt x="4346" y="3075"/>
                    <a:pt x="4339" y="3124"/>
                    <a:pt x="4339" y="3179"/>
                  </a:cubicBezTo>
                  <a:cubicBezTo>
                    <a:pt x="4332" y="3227"/>
                    <a:pt x="4339" y="3282"/>
                    <a:pt x="4325" y="3330"/>
                  </a:cubicBezTo>
                  <a:cubicBezTo>
                    <a:pt x="4311" y="3441"/>
                    <a:pt x="4297" y="3537"/>
                    <a:pt x="4270" y="3648"/>
                  </a:cubicBezTo>
                  <a:cubicBezTo>
                    <a:pt x="4263" y="3675"/>
                    <a:pt x="4256" y="3703"/>
                    <a:pt x="4256" y="3730"/>
                  </a:cubicBezTo>
                  <a:cubicBezTo>
                    <a:pt x="4256" y="3744"/>
                    <a:pt x="4249" y="3751"/>
                    <a:pt x="4249" y="3765"/>
                  </a:cubicBezTo>
                  <a:cubicBezTo>
                    <a:pt x="4270" y="3772"/>
                    <a:pt x="4208" y="3779"/>
                    <a:pt x="4325" y="3841"/>
                  </a:cubicBezTo>
                  <a:cubicBezTo>
                    <a:pt x="4408" y="3820"/>
                    <a:pt x="4380" y="3799"/>
                    <a:pt x="4394" y="3799"/>
                  </a:cubicBezTo>
                  <a:cubicBezTo>
                    <a:pt x="4394" y="3793"/>
                    <a:pt x="4401" y="3786"/>
                    <a:pt x="4401" y="3779"/>
                  </a:cubicBezTo>
                  <a:cubicBezTo>
                    <a:pt x="4408" y="3765"/>
                    <a:pt x="4408" y="3751"/>
                    <a:pt x="4415" y="3737"/>
                  </a:cubicBezTo>
                  <a:cubicBezTo>
                    <a:pt x="4428" y="3682"/>
                    <a:pt x="4442" y="3627"/>
                    <a:pt x="4456" y="3572"/>
                  </a:cubicBezTo>
                  <a:cubicBezTo>
                    <a:pt x="4546" y="3137"/>
                    <a:pt x="4587" y="2703"/>
                    <a:pt x="4580" y="2268"/>
                  </a:cubicBezTo>
                  <a:cubicBezTo>
                    <a:pt x="4566" y="1834"/>
                    <a:pt x="4504" y="1399"/>
                    <a:pt x="4346" y="1013"/>
                  </a:cubicBezTo>
                  <a:cubicBezTo>
                    <a:pt x="4263" y="820"/>
                    <a:pt x="4152" y="641"/>
                    <a:pt x="4008" y="496"/>
                  </a:cubicBezTo>
                  <a:cubicBezTo>
                    <a:pt x="3870" y="344"/>
                    <a:pt x="3704" y="227"/>
                    <a:pt x="3525" y="151"/>
                  </a:cubicBezTo>
                  <a:cubicBezTo>
                    <a:pt x="3264" y="36"/>
                    <a:pt x="2996" y="1"/>
                    <a:pt x="27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617;p40">
              <a:extLst>
                <a:ext uri="{FF2B5EF4-FFF2-40B4-BE49-F238E27FC236}">
                  <a16:creationId xmlns:a16="http://schemas.microsoft.com/office/drawing/2014/main" id="{CB96A8B1-F028-2B5A-64E8-D60342F5DAA1}"/>
                </a:ext>
              </a:extLst>
            </p:cNvPr>
            <p:cNvSpPr/>
            <p:nvPr/>
          </p:nvSpPr>
          <p:spPr>
            <a:xfrm>
              <a:off x="6974879" y="1484894"/>
              <a:ext cx="241866" cy="307167"/>
            </a:xfrm>
            <a:custGeom>
              <a:avLst/>
              <a:gdLst/>
              <a:ahLst/>
              <a:cxnLst/>
              <a:rect l="l" t="t" r="r" b="b"/>
              <a:pathLst>
                <a:path w="2526" h="3208" extrusionOk="0">
                  <a:moveTo>
                    <a:pt x="2332" y="0"/>
                  </a:moveTo>
                  <a:cubicBezTo>
                    <a:pt x="2270" y="0"/>
                    <a:pt x="2194" y="0"/>
                    <a:pt x="2104" y="14"/>
                  </a:cubicBezTo>
                  <a:cubicBezTo>
                    <a:pt x="2084" y="14"/>
                    <a:pt x="2063" y="14"/>
                    <a:pt x="2042" y="21"/>
                  </a:cubicBezTo>
                  <a:cubicBezTo>
                    <a:pt x="2015" y="21"/>
                    <a:pt x="1994" y="28"/>
                    <a:pt x="1973" y="35"/>
                  </a:cubicBezTo>
                  <a:cubicBezTo>
                    <a:pt x="1925" y="42"/>
                    <a:pt x="1870" y="49"/>
                    <a:pt x="1822" y="69"/>
                  </a:cubicBezTo>
                  <a:cubicBezTo>
                    <a:pt x="1773" y="90"/>
                    <a:pt x="1718" y="104"/>
                    <a:pt x="1663" y="125"/>
                  </a:cubicBezTo>
                  <a:cubicBezTo>
                    <a:pt x="1615" y="152"/>
                    <a:pt x="1560" y="180"/>
                    <a:pt x="1504" y="207"/>
                  </a:cubicBezTo>
                  <a:cubicBezTo>
                    <a:pt x="1449" y="228"/>
                    <a:pt x="1394" y="262"/>
                    <a:pt x="1339" y="304"/>
                  </a:cubicBezTo>
                  <a:cubicBezTo>
                    <a:pt x="1318" y="318"/>
                    <a:pt x="1291" y="338"/>
                    <a:pt x="1263" y="359"/>
                  </a:cubicBezTo>
                  <a:cubicBezTo>
                    <a:pt x="1235" y="373"/>
                    <a:pt x="1208" y="393"/>
                    <a:pt x="1180" y="421"/>
                  </a:cubicBezTo>
                  <a:cubicBezTo>
                    <a:pt x="1132" y="462"/>
                    <a:pt x="1084" y="511"/>
                    <a:pt x="1029" y="559"/>
                  </a:cubicBezTo>
                  <a:cubicBezTo>
                    <a:pt x="980" y="600"/>
                    <a:pt x="939" y="662"/>
                    <a:pt x="891" y="711"/>
                  </a:cubicBezTo>
                  <a:cubicBezTo>
                    <a:pt x="849" y="766"/>
                    <a:pt x="794" y="814"/>
                    <a:pt x="753" y="876"/>
                  </a:cubicBezTo>
                  <a:lnTo>
                    <a:pt x="635" y="1056"/>
                  </a:lnTo>
                  <a:cubicBezTo>
                    <a:pt x="553" y="1173"/>
                    <a:pt x="498" y="1304"/>
                    <a:pt x="435" y="1428"/>
                  </a:cubicBezTo>
                  <a:cubicBezTo>
                    <a:pt x="366" y="1552"/>
                    <a:pt x="325" y="1683"/>
                    <a:pt x="277" y="1807"/>
                  </a:cubicBezTo>
                  <a:cubicBezTo>
                    <a:pt x="256" y="1869"/>
                    <a:pt x="229" y="1931"/>
                    <a:pt x="208" y="1994"/>
                  </a:cubicBezTo>
                  <a:cubicBezTo>
                    <a:pt x="187" y="2056"/>
                    <a:pt x="173" y="2111"/>
                    <a:pt x="160" y="2173"/>
                  </a:cubicBezTo>
                  <a:cubicBezTo>
                    <a:pt x="125" y="2290"/>
                    <a:pt x="98" y="2400"/>
                    <a:pt x="77" y="2504"/>
                  </a:cubicBezTo>
                  <a:cubicBezTo>
                    <a:pt x="49" y="2607"/>
                    <a:pt x="42" y="2704"/>
                    <a:pt x="29" y="2787"/>
                  </a:cubicBezTo>
                  <a:cubicBezTo>
                    <a:pt x="15" y="2876"/>
                    <a:pt x="8" y="2952"/>
                    <a:pt x="1" y="3014"/>
                  </a:cubicBezTo>
                  <a:cubicBezTo>
                    <a:pt x="1" y="3138"/>
                    <a:pt x="15" y="3207"/>
                    <a:pt x="15" y="3207"/>
                  </a:cubicBezTo>
                  <a:cubicBezTo>
                    <a:pt x="15" y="3207"/>
                    <a:pt x="56" y="3145"/>
                    <a:pt x="98" y="3028"/>
                  </a:cubicBezTo>
                  <a:cubicBezTo>
                    <a:pt x="118" y="2966"/>
                    <a:pt x="139" y="2897"/>
                    <a:pt x="153" y="2814"/>
                  </a:cubicBezTo>
                  <a:cubicBezTo>
                    <a:pt x="173" y="2731"/>
                    <a:pt x="187" y="2635"/>
                    <a:pt x="222" y="2538"/>
                  </a:cubicBezTo>
                  <a:cubicBezTo>
                    <a:pt x="249" y="2435"/>
                    <a:pt x="284" y="2331"/>
                    <a:pt x="311" y="2214"/>
                  </a:cubicBezTo>
                  <a:cubicBezTo>
                    <a:pt x="332" y="2159"/>
                    <a:pt x="346" y="2097"/>
                    <a:pt x="366" y="2042"/>
                  </a:cubicBezTo>
                  <a:cubicBezTo>
                    <a:pt x="387" y="1980"/>
                    <a:pt x="408" y="1925"/>
                    <a:pt x="429" y="1862"/>
                  </a:cubicBezTo>
                  <a:cubicBezTo>
                    <a:pt x="470" y="1738"/>
                    <a:pt x="511" y="1614"/>
                    <a:pt x="573" y="1497"/>
                  </a:cubicBezTo>
                  <a:cubicBezTo>
                    <a:pt x="635" y="1373"/>
                    <a:pt x="684" y="1242"/>
                    <a:pt x="760" y="1131"/>
                  </a:cubicBezTo>
                  <a:lnTo>
                    <a:pt x="870" y="952"/>
                  </a:lnTo>
                  <a:cubicBezTo>
                    <a:pt x="904" y="897"/>
                    <a:pt x="953" y="849"/>
                    <a:pt x="987" y="793"/>
                  </a:cubicBezTo>
                  <a:cubicBezTo>
                    <a:pt x="1035" y="738"/>
                    <a:pt x="1070" y="683"/>
                    <a:pt x="1118" y="642"/>
                  </a:cubicBezTo>
                  <a:cubicBezTo>
                    <a:pt x="1167" y="593"/>
                    <a:pt x="1208" y="545"/>
                    <a:pt x="1256" y="504"/>
                  </a:cubicBezTo>
                  <a:cubicBezTo>
                    <a:pt x="1298" y="456"/>
                    <a:pt x="1353" y="421"/>
                    <a:pt x="1401" y="387"/>
                  </a:cubicBezTo>
                  <a:cubicBezTo>
                    <a:pt x="1449" y="345"/>
                    <a:pt x="1498" y="304"/>
                    <a:pt x="1553" y="276"/>
                  </a:cubicBezTo>
                  <a:cubicBezTo>
                    <a:pt x="1601" y="249"/>
                    <a:pt x="1649" y="221"/>
                    <a:pt x="1698" y="193"/>
                  </a:cubicBezTo>
                  <a:cubicBezTo>
                    <a:pt x="1746" y="173"/>
                    <a:pt x="1801" y="152"/>
                    <a:pt x="1842" y="131"/>
                  </a:cubicBezTo>
                  <a:cubicBezTo>
                    <a:pt x="1891" y="111"/>
                    <a:pt x="1939" y="104"/>
                    <a:pt x="1987" y="83"/>
                  </a:cubicBezTo>
                  <a:cubicBezTo>
                    <a:pt x="2008" y="76"/>
                    <a:pt x="2029" y="69"/>
                    <a:pt x="2049" y="62"/>
                  </a:cubicBezTo>
                  <a:cubicBezTo>
                    <a:pt x="2070" y="62"/>
                    <a:pt x="2098" y="56"/>
                    <a:pt x="2118" y="49"/>
                  </a:cubicBezTo>
                  <a:cubicBezTo>
                    <a:pt x="2194" y="35"/>
                    <a:pt x="2270" y="28"/>
                    <a:pt x="2332" y="21"/>
                  </a:cubicBezTo>
                  <a:cubicBezTo>
                    <a:pt x="2373" y="21"/>
                    <a:pt x="2409" y="18"/>
                    <a:pt x="2436" y="18"/>
                  </a:cubicBezTo>
                  <a:cubicBezTo>
                    <a:pt x="2449" y="18"/>
                    <a:pt x="2461" y="19"/>
                    <a:pt x="2470" y="21"/>
                  </a:cubicBezTo>
                  <a:lnTo>
                    <a:pt x="2525" y="21"/>
                  </a:lnTo>
                  <a:cubicBezTo>
                    <a:pt x="2525" y="21"/>
                    <a:pt x="2456" y="7"/>
                    <a:pt x="23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618;p40">
              <a:extLst>
                <a:ext uri="{FF2B5EF4-FFF2-40B4-BE49-F238E27FC236}">
                  <a16:creationId xmlns:a16="http://schemas.microsoft.com/office/drawing/2014/main" id="{F9CF22C0-69BE-7A76-F067-928F9A28E8FF}"/>
                </a:ext>
              </a:extLst>
            </p:cNvPr>
            <p:cNvSpPr/>
            <p:nvPr/>
          </p:nvSpPr>
          <p:spPr>
            <a:xfrm>
              <a:off x="5889244" y="2058737"/>
              <a:ext cx="529691" cy="250675"/>
            </a:xfrm>
            <a:custGeom>
              <a:avLst/>
              <a:gdLst/>
              <a:ahLst/>
              <a:cxnLst/>
              <a:rect l="l" t="t" r="r" b="b"/>
              <a:pathLst>
                <a:path w="5532" h="2618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28" y="104"/>
                    <a:pt x="90" y="283"/>
                  </a:cubicBezTo>
                  <a:cubicBezTo>
                    <a:pt x="125" y="366"/>
                    <a:pt x="166" y="476"/>
                    <a:pt x="222" y="594"/>
                  </a:cubicBezTo>
                  <a:cubicBezTo>
                    <a:pt x="277" y="711"/>
                    <a:pt x="339" y="842"/>
                    <a:pt x="422" y="980"/>
                  </a:cubicBezTo>
                  <a:cubicBezTo>
                    <a:pt x="504" y="1125"/>
                    <a:pt x="601" y="1270"/>
                    <a:pt x="718" y="1414"/>
                  </a:cubicBezTo>
                  <a:cubicBezTo>
                    <a:pt x="828" y="1566"/>
                    <a:pt x="959" y="1711"/>
                    <a:pt x="1111" y="1856"/>
                  </a:cubicBezTo>
                  <a:cubicBezTo>
                    <a:pt x="1263" y="1987"/>
                    <a:pt x="1428" y="2125"/>
                    <a:pt x="1622" y="2235"/>
                  </a:cubicBezTo>
                  <a:cubicBezTo>
                    <a:pt x="1808" y="2339"/>
                    <a:pt x="2008" y="2435"/>
                    <a:pt x="2222" y="2497"/>
                  </a:cubicBezTo>
                  <a:cubicBezTo>
                    <a:pt x="2435" y="2566"/>
                    <a:pt x="2656" y="2594"/>
                    <a:pt x="2877" y="2614"/>
                  </a:cubicBezTo>
                  <a:cubicBezTo>
                    <a:pt x="2950" y="2614"/>
                    <a:pt x="3024" y="2617"/>
                    <a:pt x="3095" y="2617"/>
                  </a:cubicBezTo>
                  <a:cubicBezTo>
                    <a:pt x="3131" y="2617"/>
                    <a:pt x="3166" y="2617"/>
                    <a:pt x="3201" y="2614"/>
                  </a:cubicBezTo>
                  <a:cubicBezTo>
                    <a:pt x="3304" y="2601"/>
                    <a:pt x="3415" y="2601"/>
                    <a:pt x="3511" y="2580"/>
                  </a:cubicBezTo>
                  <a:cubicBezTo>
                    <a:pt x="3615" y="2566"/>
                    <a:pt x="3718" y="2552"/>
                    <a:pt x="3815" y="2525"/>
                  </a:cubicBezTo>
                  <a:cubicBezTo>
                    <a:pt x="3911" y="2504"/>
                    <a:pt x="4001" y="2476"/>
                    <a:pt x="4091" y="2449"/>
                  </a:cubicBezTo>
                  <a:cubicBezTo>
                    <a:pt x="4270" y="2387"/>
                    <a:pt x="4442" y="2339"/>
                    <a:pt x="4587" y="2263"/>
                  </a:cubicBezTo>
                  <a:cubicBezTo>
                    <a:pt x="4663" y="2235"/>
                    <a:pt x="4732" y="2201"/>
                    <a:pt x="4801" y="2173"/>
                  </a:cubicBezTo>
                  <a:cubicBezTo>
                    <a:pt x="4863" y="2139"/>
                    <a:pt x="4925" y="2104"/>
                    <a:pt x="4987" y="2070"/>
                  </a:cubicBezTo>
                  <a:cubicBezTo>
                    <a:pt x="5042" y="2042"/>
                    <a:pt x="5097" y="2014"/>
                    <a:pt x="5146" y="1987"/>
                  </a:cubicBezTo>
                  <a:cubicBezTo>
                    <a:pt x="5194" y="1959"/>
                    <a:pt x="5242" y="1932"/>
                    <a:pt x="5284" y="1904"/>
                  </a:cubicBezTo>
                  <a:cubicBezTo>
                    <a:pt x="5442" y="1801"/>
                    <a:pt x="5532" y="1745"/>
                    <a:pt x="5532" y="1745"/>
                  </a:cubicBezTo>
                  <a:lnTo>
                    <a:pt x="5435" y="1594"/>
                  </a:lnTo>
                  <a:cubicBezTo>
                    <a:pt x="5435" y="1594"/>
                    <a:pt x="5346" y="1642"/>
                    <a:pt x="5180" y="1725"/>
                  </a:cubicBezTo>
                  <a:cubicBezTo>
                    <a:pt x="5139" y="1752"/>
                    <a:pt x="5097" y="1773"/>
                    <a:pt x="5049" y="1801"/>
                  </a:cubicBezTo>
                  <a:cubicBezTo>
                    <a:pt x="5001" y="1821"/>
                    <a:pt x="4946" y="1849"/>
                    <a:pt x="4884" y="1876"/>
                  </a:cubicBezTo>
                  <a:cubicBezTo>
                    <a:pt x="4829" y="1904"/>
                    <a:pt x="4766" y="1932"/>
                    <a:pt x="4704" y="1959"/>
                  </a:cubicBezTo>
                  <a:cubicBezTo>
                    <a:pt x="4635" y="1987"/>
                    <a:pt x="4566" y="2014"/>
                    <a:pt x="4497" y="2042"/>
                  </a:cubicBezTo>
                  <a:cubicBezTo>
                    <a:pt x="4353" y="2111"/>
                    <a:pt x="4187" y="2152"/>
                    <a:pt x="4022" y="2208"/>
                  </a:cubicBezTo>
                  <a:cubicBezTo>
                    <a:pt x="3932" y="2235"/>
                    <a:pt x="3849" y="2256"/>
                    <a:pt x="3753" y="2276"/>
                  </a:cubicBezTo>
                  <a:cubicBezTo>
                    <a:pt x="3663" y="2297"/>
                    <a:pt x="3573" y="2311"/>
                    <a:pt x="3477" y="2325"/>
                  </a:cubicBezTo>
                  <a:cubicBezTo>
                    <a:pt x="3380" y="2345"/>
                    <a:pt x="3284" y="2345"/>
                    <a:pt x="3187" y="2352"/>
                  </a:cubicBezTo>
                  <a:cubicBezTo>
                    <a:pt x="3091" y="2359"/>
                    <a:pt x="2987" y="2359"/>
                    <a:pt x="2891" y="2359"/>
                  </a:cubicBezTo>
                  <a:cubicBezTo>
                    <a:pt x="2691" y="2345"/>
                    <a:pt x="2484" y="2325"/>
                    <a:pt x="2291" y="2263"/>
                  </a:cubicBezTo>
                  <a:cubicBezTo>
                    <a:pt x="2091" y="2214"/>
                    <a:pt x="1904" y="2132"/>
                    <a:pt x="1725" y="2042"/>
                  </a:cubicBezTo>
                  <a:cubicBezTo>
                    <a:pt x="1546" y="1945"/>
                    <a:pt x="1387" y="1828"/>
                    <a:pt x="1235" y="1711"/>
                  </a:cubicBezTo>
                  <a:cubicBezTo>
                    <a:pt x="1091" y="1580"/>
                    <a:pt x="953" y="1456"/>
                    <a:pt x="828" y="1318"/>
                  </a:cubicBezTo>
                  <a:cubicBezTo>
                    <a:pt x="711" y="1187"/>
                    <a:pt x="608" y="1049"/>
                    <a:pt x="518" y="918"/>
                  </a:cubicBezTo>
                  <a:cubicBezTo>
                    <a:pt x="339" y="663"/>
                    <a:pt x="208" y="435"/>
                    <a:pt x="125" y="263"/>
                  </a:cubicBezTo>
                  <a:cubicBezTo>
                    <a:pt x="42" y="97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619;p40">
              <a:extLst>
                <a:ext uri="{FF2B5EF4-FFF2-40B4-BE49-F238E27FC236}">
                  <a16:creationId xmlns:a16="http://schemas.microsoft.com/office/drawing/2014/main" id="{788B1064-CA84-8184-4542-4C8C3462E508}"/>
                </a:ext>
              </a:extLst>
            </p:cNvPr>
            <p:cNvSpPr/>
            <p:nvPr/>
          </p:nvSpPr>
          <p:spPr>
            <a:xfrm>
              <a:off x="6000891" y="1982136"/>
              <a:ext cx="226546" cy="284092"/>
            </a:xfrm>
            <a:custGeom>
              <a:avLst/>
              <a:gdLst/>
              <a:ahLst/>
              <a:cxnLst/>
              <a:rect l="l" t="t" r="r" b="b"/>
              <a:pathLst>
                <a:path w="2366" h="2967" extrusionOk="0">
                  <a:moveTo>
                    <a:pt x="0" y="1"/>
                  </a:moveTo>
                  <a:cubicBezTo>
                    <a:pt x="0" y="3"/>
                    <a:pt x="1" y="250"/>
                    <a:pt x="76" y="614"/>
                  </a:cubicBezTo>
                  <a:cubicBezTo>
                    <a:pt x="145" y="980"/>
                    <a:pt x="311" y="1463"/>
                    <a:pt x="614" y="1870"/>
                  </a:cubicBezTo>
                  <a:cubicBezTo>
                    <a:pt x="683" y="1973"/>
                    <a:pt x="766" y="2070"/>
                    <a:pt x="856" y="2166"/>
                  </a:cubicBezTo>
                  <a:cubicBezTo>
                    <a:pt x="938" y="2256"/>
                    <a:pt x="1028" y="2339"/>
                    <a:pt x="1125" y="2414"/>
                  </a:cubicBezTo>
                  <a:cubicBezTo>
                    <a:pt x="1173" y="2449"/>
                    <a:pt x="1221" y="2483"/>
                    <a:pt x="1269" y="2518"/>
                  </a:cubicBezTo>
                  <a:cubicBezTo>
                    <a:pt x="1318" y="2552"/>
                    <a:pt x="1366" y="2580"/>
                    <a:pt x="1414" y="2608"/>
                  </a:cubicBezTo>
                  <a:cubicBezTo>
                    <a:pt x="1511" y="2670"/>
                    <a:pt x="1600" y="2711"/>
                    <a:pt x="1690" y="2759"/>
                  </a:cubicBezTo>
                  <a:cubicBezTo>
                    <a:pt x="1780" y="2794"/>
                    <a:pt x="1862" y="2835"/>
                    <a:pt x="1938" y="2856"/>
                  </a:cubicBezTo>
                  <a:cubicBezTo>
                    <a:pt x="2014" y="2883"/>
                    <a:pt x="2076" y="2911"/>
                    <a:pt x="2131" y="2918"/>
                  </a:cubicBezTo>
                  <a:cubicBezTo>
                    <a:pt x="2242" y="2952"/>
                    <a:pt x="2304" y="2966"/>
                    <a:pt x="2304" y="2966"/>
                  </a:cubicBezTo>
                  <a:lnTo>
                    <a:pt x="2366" y="2614"/>
                  </a:lnTo>
                  <a:cubicBezTo>
                    <a:pt x="2366" y="2614"/>
                    <a:pt x="2311" y="2608"/>
                    <a:pt x="2207" y="2594"/>
                  </a:cubicBezTo>
                  <a:cubicBezTo>
                    <a:pt x="2159" y="2587"/>
                    <a:pt x="2097" y="2573"/>
                    <a:pt x="2028" y="2559"/>
                  </a:cubicBezTo>
                  <a:cubicBezTo>
                    <a:pt x="1959" y="2545"/>
                    <a:pt x="1883" y="2518"/>
                    <a:pt x="1794" y="2490"/>
                  </a:cubicBezTo>
                  <a:cubicBezTo>
                    <a:pt x="1711" y="2463"/>
                    <a:pt x="1621" y="2428"/>
                    <a:pt x="1531" y="2387"/>
                  </a:cubicBezTo>
                  <a:cubicBezTo>
                    <a:pt x="1483" y="2366"/>
                    <a:pt x="1442" y="2339"/>
                    <a:pt x="1393" y="2318"/>
                  </a:cubicBezTo>
                  <a:cubicBezTo>
                    <a:pt x="1345" y="2290"/>
                    <a:pt x="1297" y="2263"/>
                    <a:pt x="1256" y="2235"/>
                  </a:cubicBezTo>
                  <a:cubicBezTo>
                    <a:pt x="1159" y="2180"/>
                    <a:pt x="1069" y="2111"/>
                    <a:pt x="980" y="2035"/>
                  </a:cubicBezTo>
                  <a:cubicBezTo>
                    <a:pt x="890" y="1952"/>
                    <a:pt x="800" y="1870"/>
                    <a:pt x="725" y="1780"/>
                  </a:cubicBezTo>
                  <a:cubicBezTo>
                    <a:pt x="649" y="1690"/>
                    <a:pt x="573" y="1594"/>
                    <a:pt x="511" y="1497"/>
                  </a:cubicBezTo>
                  <a:cubicBezTo>
                    <a:pt x="442" y="1394"/>
                    <a:pt x="387" y="1290"/>
                    <a:pt x="331" y="1187"/>
                  </a:cubicBezTo>
                  <a:cubicBezTo>
                    <a:pt x="235" y="987"/>
                    <a:pt x="159" y="780"/>
                    <a:pt x="111" y="607"/>
                  </a:cubicBezTo>
                  <a:cubicBezTo>
                    <a:pt x="56" y="428"/>
                    <a:pt x="35" y="276"/>
                    <a:pt x="14" y="173"/>
                  </a:cubicBezTo>
                  <a:cubicBezTo>
                    <a:pt x="0" y="64"/>
                    <a:pt x="0" y="2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620;p40">
              <a:extLst>
                <a:ext uri="{FF2B5EF4-FFF2-40B4-BE49-F238E27FC236}">
                  <a16:creationId xmlns:a16="http://schemas.microsoft.com/office/drawing/2014/main" id="{1B5E1E1C-052A-A323-8FFA-F579BF25BF82}"/>
                </a:ext>
              </a:extLst>
            </p:cNvPr>
            <p:cNvSpPr/>
            <p:nvPr/>
          </p:nvSpPr>
          <p:spPr>
            <a:xfrm>
              <a:off x="5973123" y="1506630"/>
              <a:ext cx="1732221" cy="957025"/>
            </a:xfrm>
            <a:custGeom>
              <a:avLst/>
              <a:gdLst/>
              <a:ahLst/>
              <a:cxnLst/>
              <a:rect l="l" t="t" r="r" b="b"/>
              <a:pathLst>
                <a:path w="18091" h="9995" extrusionOk="0">
                  <a:moveTo>
                    <a:pt x="8571" y="0"/>
                  </a:moveTo>
                  <a:cubicBezTo>
                    <a:pt x="7456" y="0"/>
                    <a:pt x="6353" y="1398"/>
                    <a:pt x="5723" y="2368"/>
                  </a:cubicBezTo>
                  <a:lnTo>
                    <a:pt x="5723" y="2368"/>
                  </a:lnTo>
                  <a:cubicBezTo>
                    <a:pt x="6124" y="1099"/>
                    <a:pt x="4725" y="504"/>
                    <a:pt x="4725" y="504"/>
                  </a:cubicBezTo>
                  <a:lnTo>
                    <a:pt x="4725" y="504"/>
                  </a:lnTo>
                  <a:cubicBezTo>
                    <a:pt x="5808" y="1642"/>
                    <a:pt x="4849" y="3222"/>
                    <a:pt x="4849" y="3222"/>
                  </a:cubicBezTo>
                  <a:lnTo>
                    <a:pt x="4849" y="3222"/>
                  </a:lnTo>
                  <a:cubicBezTo>
                    <a:pt x="5732" y="822"/>
                    <a:pt x="3415" y="373"/>
                    <a:pt x="3415" y="373"/>
                  </a:cubicBezTo>
                  <a:lnTo>
                    <a:pt x="3415" y="373"/>
                  </a:lnTo>
                  <a:cubicBezTo>
                    <a:pt x="5573" y="1394"/>
                    <a:pt x="4449" y="3504"/>
                    <a:pt x="4449" y="3504"/>
                  </a:cubicBezTo>
                  <a:cubicBezTo>
                    <a:pt x="4463" y="2967"/>
                    <a:pt x="3835" y="2953"/>
                    <a:pt x="3835" y="2953"/>
                  </a:cubicBezTo>
                  <a:lnTo>
                    <a:pt x="3835" y="2953"/>
                  </a:lnTo>
                  <a:cubicBezTo>
                    <a:pt x="4187" y="4415"/>
                    <a:pt x="3070" y="4532"/>
                    <a:pt x="3070" y="4532"/>
                  </a:cubicBezTo>
                  <a:cubicBezTo>
                    <a:pt x="2980" y="4194"/>
                    <a:pt x="3428" y="3670"/>
                    <a:pt x="3428" y="3670"/>
                  </a:cubicBezTo>
                  <a:lnTo>
                    <a:pt x="3428" y="3670"/>
                  </a:lnTo>
                  <a:cubicBezTo>
                    <a:pt x="1621" y="4160"/>
                    <a:pt x="1532" y="5753"/>
                    <a:pt x="1532" y="5753"/>
                  </a:cubicBezTo>
                  <a:lnTo>
                    <a:pt x="1187" y="4098"/>
                  </a:lnTo>
                  <a:lnTo>
                    <a:pt x="1187" y="4098"/>
                  </a:lnTo>
                  <a:cubicBezTo>
                    <a:pt x="1" y="6780"/>
                    <a:pt x="2304" y="7670"/>
                    <a:pt x="2304" y="7670"/>
                  </a:cubicBezTo>
                  <a:lnTo>
                    <a:pt x="1580" y="7649"/>
                  </a:lnTo>
                  <a:lnTo>
                    <a:pt x="1580" y="7649"/>
                  </a:lnTo>
                  <a:cubicBezTo>
                    <a:pt x="2060" y="8033"/>
                    <a:pt x="2544" y="8187"/>
                    <a:pt x="3010" y="8187"/>
                  </a:cubicBezTo>
                  <a:cubicBezTo>
                    <a:pt x="4855" y="8187"/>
                    <a:pt x="6428" y="5787"/>
                    <a:pt x="6428" y="5787"/>
                  </a:cubicBezTo>
                  <a:lnTo>
                    <a:pt x="6428" y="5787"/>
                  </a:lnTo>
                  <a:cubicBezTo>
                    <a:pt x="5890" y="8001"/>
                    <a:pt x="1739" y="9008"/>
                    <a:pt x="1739" y="9008"/>
                  </a:cubicBezTo>
                  <a:cubicBezTo>
                    <a:pt x="6352" y="8787"/>
                    <a:pt x="7421" y="5084"/>
                    <a:pt x="7422" y="5084"/>
                  </a:cubicBezTo>
                  <a:lnTo>
                    <a:pt x="7422" y="5084"/>
                  </a:lnTo>
                  <a:cubicBezTo>
                    <a:pt x="6911" y="7787"/>
                    <a:pt x="5235" y="8905"/>
                    <a:pt x="5235" y="8905"/>
                  </a:cubicBezTo>
                  <a:cubicBezTo>
                    <a:pt x="7332" y="8525"/>
                    <a:pt x="8056" y="4905"/>
                    <a:pt x="8056" y="4904"/>
                  </a:cubicBezTo>
                  <a:lnTo>
                    <a:pt x="8056" y="4904"/>
                  </a:lnTo>
                  <a:cubicBezTo>
                    <a:pt x="7980" y="5967"/>
                    <a:pt x="7559" y="7077"/>
                    <a:pt x="7559" y="7077"/>
                  </a:cubicBezTo>
                  <a:cubicBezTo>
                    <a:pt x="9502" y="6211"/>
                    <a:pt x="9464" y="4921"/>
                    <a:pt x="9463" y="4891"/>
                  </a:cubicBezTo>
                  <a:lnTo>
                    <a:pt x="9463" y="4891"/>
                  </a:lnTo>
                  <a:cubicBezTo>
                    <a:pt x="9552" y="7029"/>
                    <a:pt x="7635" y="7849"/>
                    <a:pt x="7635" y="7849"/>
                  </a:cubicBezTo>
                  <a:cubicBezTo>
                    <a:pt x="10277" y="7194"/>
                    <a:pt x="10194" y="4574"/>
                    <a:pt x="10194" y="4573"/>
                  </a:cubicBezTo>
                  <a:lnTo>
                    <a:pt x="10194" y="4573"/>
                  </a:lnTo>
                  <a:lnTo>
                    <a:pt x="11235" y="5760"/>
                  </a:lnTo>
                  <a:lnTo>
                    <a:pt x="12097" y="6077"/>
                  </a:lnTo>
                  <a:lnTo>
                    <a:pt x="13739" y="9994"/>
                  </a:lnTo>
                  <a:lnTo>
                    <a:pt x="14380" y="9580"/>
                  </a:lnTo>
                  <a:lnTo>
                    <a:pt x="13560" y="7663"/>
                  </a:lnTo>
                  <a:cubicBezTo>
                    <a:pt x="13551" y="6682"/>
                    <a:pt x="14050" y="6511"/>
                    <a:pt x="14398" y="6511"/>
                  </a:cubicBezTo>
                  <a:cubicBezTo>
                    <a:pt x="14583" y="6511"/>
                    <a:pt x="14725" y="6560"/>
                    <a:pt x="14725" y="6560"/>
                  </a:cubicBezTo>
                  <a:lnTo>
                    <a:pt x="15229" y="6836"/>
                  </a:lnTo>
                  <a:cubicBezTo>
                    <a:pt x="15529" y="5006"/>
                    <a:pt x="16449" y="4624"/>
                    <a:pt x="17165" y="4624"/>
                  </a:cubicBezTo>
                  <a:cubicBezTo>
                    <a:pt x="17680" y="4624"/>
                    <a:pt x="18091" y="4822"/>
                    <a:pt x="18091" y="4822"/>
                  </a:cubicBezTo>
                  <a:cubicBezTo>
                    <a:pt x="17614" y="4527"/>
                    <a:pt x="17200" y="4411"/>
                    <a:pt x="16843" y="4411"/>
                  </a:cubicBezTo>
                  <a:cubicBezTo>
                    <a:pt x="15485" y="4411"/>
                    <a:pt x="14953" y="6098"/>
                    <a:pt x="14953" y="6098"/>
                  </a:cubicBezTo>
                  <a:cubicBezTo>
                    <a:pt x="15146" y="4456"/>
                    <a:pt x="17049" y="4022"/>
                    <a:pt x="17049" y="4022"/>
                  </a:cubicBezTo>
                  <a:cubicBezTo>
                    <a:pt x="17042" y="4022"/>
                    <a:pt x="17034" y="4022"/>
                    <a:pt x="17026" y="4022"/>
                  </a:cubicBezTo>
                  <a:cubicBezTo>
                    <a:pt x="15601" y="4022"/>
                    <a:pt x="14990" y="4855"/>
                    <a:pt x="14738" y="5425"/>
                  </a:cubicBezTo>
                  <a:lnTo>
                    <a:pt x="14738" y="5425"/>
                  </a:lnTo>
                  <a:cubicBezTo>
                    <a:pt x="15076" y="4191"/>
                    <a:pt x="15599" y="1142"/>
                    <a:pt x="12773" y="415"/>
                  </a:cubicBezTo>
                  <a:cubicBezTo>
                    <a:pt x="12619" y="376"/>
                    <a:pt x="12475" y="358"/>
                    <a:pt x="12340" y="358"/>
                  </a:cubicBezTo>
                  <a:cubicBezTo>
                    <a:pt x="11080" y="358"/>
                    <a:pt x="10697" y="1918"/>
                    <a:pt x="10697" y="1918"/>
                  </a:cubicBezTo>
                  <a:cubicBezTo>
                    <a:pt x="10697" y="1918"/>
                    <a:pt x="10594" y="360"/>
                    <a:pt x="8808" y="22"/>
                  </a:cubicBezTo>
                  <a:cubicBezTo>
                    <a:pt x="8729" y="7"/>
                    <a:pt x="8650" y="0"/>
                    <a:pt x="85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621;p40">
              <a:extLst>
                <a:ext uri="{FF2B5EF4-FFF2-40B4-BE49-F238E27FC236}">
                  <a16:creationId xmlns:a16="http://schemas.microsoft.com/office/drawing/2014/main" id="{B68FCBEA-2CB7-52E5-4AFC-77AA971674AA}"/>
                </a:ext>
              </a:extLst>
            </p:cNvPr>
            <p:cNvSpPr/>
            <p:nvPr/>
          </p:nvSpPr>
          <p:spPr>
            <a:xfrm>
              <a:off x="6784715" y="2248901"/>
              <a:ext cx="359351" cy="104559"/>
            </a:xfrm>
            <a:custGeom>
              <a:avLst/>
              <a:gdLst/>
              <a:ahLst/>
              <a:cxnLst/>
              <a:rect l="l" t="t" r="r" b="b"/>
              <a:pathLst>
                <a:path w="3753" h="1092" extrusionOk="0">
                  <a:moveTo>
                    <a:pt x="1" y="1"/>
                  </a:moveTo>
                  <a:cubicBezTo>
                    <a:pt x="1" y="1"/>
                    <a:pt x="1" y="22"/>
                    <a:pt x="8" y="49"/>
                  </a:cubicBezTo>
                  <a:cubicBezTo>
                    <a:pt x="15" y="84"/>
                    <a:pt x="28" y="132"/>
                    <a:pt x="56" y="187"/>
                  </a:cubicBezTo>
                  <a:cubicBezTo>
                    <a:pt x="77" y="249"/>
                    <a:pt x="111" y="311"/>
                    <a:pt x="159" y="387"/>
                  </a:cubicBezTo>
                  <a:cubicBezTo>
                    <a:pt x="215" y="449"/>
                    <a:pt x="277" y="532"/>
                    <a:pt x="352" y="601"/>
                  </a:cubicBezTo>
                  <a:cubicBezTo>
                    <a:pt x="435" y="677"/>
                    <a:pt x="532" y="739"/>
                    <a:pt x="635" y="808"/>
                  </a:cubicBezTo>
                  <a:cubicBezTo>
                    <a:pt x="690" y="842"/>
                    <a:pt x="746" y="863"/>
                    <a:pt x="801" y="890"/>
                  </a:cubicBezTo>
                  <a:cubicBezTo>
                    <a:pt x="828" y="911"/>
                    <a:pt x="863" y="925"/>
                    <a:pt x="890" y="932"/>
                  </a:cubicBezTo>
                  <a:lnTo>
                    <a:pt x="987" y="966"/>
                  </a:lnTo>
                  <a:cubicBezTo>
                    <a:pt x="1049" y="987"/>
                    <a:pt x="1111" y="1008"/>
                    <a:pt x="1180" y="1028"/>
                  </a:cubicBezTo>
                  <a:cubicBezTo>
                    <a:pt x="1242" y="1042"/>
                    <a:pt x="1311" y="1049"/>
                    <a:pt x="1380" y="1063"/>
                  </a:cubicBezTo>
                  <a:cubicBezTo>
                    <a:pt x="1511" y="1090"/>
                    <a:pt x="1649" y="1090"/>
                    <a:pt x="1787" y="1090"/>
                  </a:cubicBezTo>
                  <a:cubicBezTo>
                    <a:pt x="1806" y="1091"/>
                    <a:pt x="1825" y="1092"/>
                    <a:pt x="1843" y="1092"/>
                  </a:cubicBezTo>
                  <a:cubicBezTo>
                    <a:pt x="1961" y="1092"/>
                    <a:pt x="2075" y="1075"/>
                    <a:pt x="2194" y="1063"/>
                  </a:cubicBezTo>
                  <a:cubicBezTo>
                    <a:pt x="2325" y="1056"/>
                    <a:pt x="2449" y="1015"/>
                    <a:pt x="2566" y="987"/>
                  </a:cubicBezTo>
                  <a:cubicBezTo>
                    <a:pt x="2690" y="959"/>
                    <a:pt x="2808" y="925"/>
                    <a:pt x="2911" y="877"/>
                  </a:cubicBezTo>
                  <a:cubicBezTo>
                    <a:pt x="3015" y="835"/>
                    <a:pt x="3111" y="787"/>
                    <a:pt x="3201" y="746"/>
                  </a:cubicBezTo>
                  <a:cubicBezTo>
                    <a:pt x="3290" y="704"/>
                    <a:pt x="3366" y="649"/>
                    <a:pt x="3435" y="608"/>
                  </a:cubicBezTo>
                  <a:cubicBezTo>
                    <a:pt x="3504" y="559"/>
                    <a:pt x="3559" y="518"/>
                    <a:pt x="3608" y="484"/>
                  </a:cubicBezTo>
                  <a:cubicBezTo>
                    <a:pt x="3704" y="415"/>
                    <a:pt x="3753" y="366"/>
                    <a:pt x="3753" y="366"/>
                  </a:cubicBezTo>
                  <a:cubicBezTo>
                    <a:pt x="3753" y="366"/>
                    <a:pt x="3684" y="353"/>
                    <a:pt x="3566" y="346"/>
                  </a:cubicBezTo>
                  <a:cubicBezTo>
                    <a:pt x="3504" y="339"/>
                    <a:pt x="3435" y="339"/>
                    <a:pt x="3359" y="339"/>
                  </a:cubicBezTo>
                  <a:cubicBezTo>
                    <a:pt x="3332" y="336"/>
                    <a:pt x="3304" y="336"/>
                    <a:pt x="3276" y="336"/>
                  </a:cubicBezTo>
                  <a:cubicBezTo>
                    <a:pt x="3220" y="336"/>
                    <a:pt x="3162" y="339"/>
                    <a:pt x="3097" y="339"/>
                  </a:cubicBezTo>
                  <a:cubicBezTo>
                    <a:pt x="3065" y="336"/>
                    <a:pt x="3033" y="336"/>
                    <a:pt x="3000" y="336"/>
                  </a:cubicBezTo>
                  <a:cubicBezTo>
                    <a:pt x="2935" y="336"/>
                    <a:pt x="2867" y="339"/>
                    <a:pt x="2794" y="339"/>
                  </a:cubicBezTo>
                  <a:cubicBezTo>
                    <a:pt x="2690" y="346"/>
                    <a:pt x="2580" y="346"/>
                    <a:pt x="2470" y="353"/>
                  </a:cubicBezTo>
                  <a:cubicBezTo>
                    <a:pt x="2381" y="353"/>
                    <a:pt x="2289" y="361"/>
                    <a:pt x="2199" y="361"/>
                  </a:cubicBezTo>
                  <a:cubicBezTo>
                    <a:pt x="2176" y="361"/>
                    <a:pt x="2154" y="361"/>
                    <a:pt x="2132" y="359"/>
                  </a:cubicBezTo>
                  <a:cubicBezTo>
                    <a:pt x="2038" y="359"/>
                    <a:pt x="1944" y="368"/>
                    <a:pt x="1854" y="368"/>
                  </a:cubicBezTo>
                  <a:cubicBezTo>
                    <a:pt x="1831" y="368"/>
                    <a:pt x="1809" y="368"/>
                    <a:pt x="1787" y="366"/>
                  </a:cubicBezTo>
                  <a:cubicBezTo>
                    <a:pt x="1732" y="366"/>
                    <a:pt x="1675" y="368"/>
                    <a:pt x="1618" y="368"/>
                  </a:cubicBezTo>
                  <a:cubicBezTo>
                    <a:pt x="1561" y="368"/>
                    <a:pt x="1504" y="366"/>
                    <a:pt x="1449" y="359"/>
                  </a:cubicBezTo>
                  <a:lnTo>
                    <a:pt x="1290" y="359"/>
                  </a:lnTo>
                  <a:cubicBezTo>
                    <a:pt x="1235" y="353"/>
                    <a:pt x="1187" y="346"/>
                    <a:pt x="1132" y="339"/>
                  </a:cubicBezTo>
                  <a:cubicBezTo>
                    <a:pt x="1104" y="339"/>
                    <a:pt x="1077" y="339"/>
                    <a:pt x="1056" y="332"/>
                  </a:cubicBezTo>
                  <a:cubicBezTo>
                    <a:pt x="1028" y="332"/>
                    <a:pt x="1008" y="325"/>
                    <a:pt x="980" y="325"/>
                  </a:cubicBezTo>
                  <a:cubicBezTo>
                    <a:pt x="932" y="318"/>
                    <a:pt x="883" y="311"/>
                    <a:pt x="835" y="304"/>
                  </a:cubicBezTo>
                  <a:cubicBezTo>
                    <a:pt x="739" y="284"/>
                    <a:pt x="649" y="270"/>
                    <a:pt x="566" y="242"/>
                  </a:cubicBezTo>
                  <a:cubicBezTo>
                    <a:pt x="525" y="228"/>
                    <a:pt x="483" y="222"/>
                    <a:pt x="449" y="208"/>
                  </a:cubicBezTo>
                  <a:cubicBezTo>
                    <a:pt x="408" y="194"/>
                    <a:pt x="373" y="180"/>
                    <a:pt x="339" y="166"/>
                  </a:cubicBezTo>
                  <a:cubicBezTo>
                    <a:pt x="304" y="153"/>
                    <a:pt x="270" y="146"/>
                    <a:pt x="242" y="132"/>
                  </a:cubicBezTo>
                  <a:cubicBezTo>
                    <a:pt x="215" y="118"/>
                    <a:pt x="187" y="104"/>
                    <a:pt x="159" y="90"/>
                  </a:cubicBezTo>
                  <a:cubicBezTo>
                    <a:pt x="111" y="70"/>
                    <a:pt x="70" y="49"/>
                    <a:pt x="42" y="28"/>
                  </a:cubicBezTo>
                  <a:cubicBezTo>
                    <a:pt x="15" y="15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622;p40">
              <a:extLst>
                <a:ext uri="{FF2B5EF4-FFF2-40B4-BE49-F238E27FC236}">
                  <a16:creationId xmlns:a16="http://schemas.microsoft.com/office/drawing/2014/main" id="{90D532FB-BB0D-66BB-EF89-2B803B32B346}"/>
                </a:ext>
              </a:extLst>
            </p:cNvPr>
            <p:cNvSpPr/>
            <p:nvPr/>
          </p:nvSpPr>
          <p:spPr>
            <a:xfrm>
              <a:off x="6417603" y="2306353"/>
              <a:ext cx="219268" cy="262931"/>
            </a:xfrm>
            <a:custGeom>
              <a:avLst/>
              <a:gdLst/>
              <a:ahLst/>
              <a:cxnLst/>
              <a:rect l="l" t="t" r="r" b="b"/>
              <a:pathLst>
                <a:path w="2290" h="2746" extrusionOk="0">
                  <a:moveTo>
                    <a:pt x="2180" y="1"/>
                  </a:moveTo>
                  <a:cubicBezTo>
                    <a:pt x="2180" y="1"/>
                    <a:pt x="2180" y="22"/>
                    <a:pt x="2166" y="42"/>
                  </a:cubicBezTo>
                  <a:cubicBezTo>
                    <a:pt x="2159" y="70"/>
                    <a:pt x="2138" y="111"/>
                    <a:pt x="2111" y="153"/>
                  </a:cubicBezTo>
                  <a:cubicBezTo>
                    <a:pt x="2090" y="194"/>
                    <a:pt x="2055" y="242"/>
                    <a:pt x="2014" y="297"/>
                  </a:cubicBezTo>
                  <a:cubicBezTo>
                    <a:pt x="1980" y="353"/>
                    <a:pt x="1931" y="408"/>
                    <a:pt x="1883" y="470"/>
                  </a:cubicBezTo>
                  <a:cubicBezTo>
                    <a:pt x="1855" y="504"/>
                    <a:pt x="1835" y="532"/>
                    <a:pt x="1807" y="566"/>
                  </a:cubicBezTo>
                  <a:cubicBezTo>
                    <a:pt x="1780" y="601"/>
                    <a:pt x="1752" y="635"/>
                    <a:pt x="1717" y="670"/>
                  </a:cubicBezTo>
                  <a:cubicBezTo>
                    <a:pt x="1690" y="697"/>
                    <a:pt x="1662" y="739"/>
                    <a:pt x="1628" y="773"/>
                  </a:cubicBezTo>
                  <a:cubicBezTo>
                    <a:pt x="1593" y="801"/>
                    <a:pt x="1566" y="842"/>
                    <a:pt x="1531" y="877"/>
                  </a:cubicBezTo>
                  <a:cubicBezTo>
                    <a:pt x="1469" y="953"/>
                    <a:pt x="1393" y="1022"/>
                    <a:pt x="1324" y="1097"/>
                  </a:cubicBezTo>
                  <a:cubicBezTo>
                    <a:pt x="1255" y="1173"/>
                    <a:pt x="1180" y="1249"/>
                    <a:pt x="1111" y="1325"/>
                  </a:cubicBezTo>
                  <a:cubicBezTo>
                    <a:pt x="1035" y="1401"/>
                    <a:pt x="966" y="1484"/>
                    <a:pt x="897" y="1559"/>
                  </a:cubicBezTo>
                  <a:cubicBezTo>
                    <a:pt x="828" y="1642"/>
                    <a:pt x="752" y="1718"/>
                    <a:pt x="683" y="1794"/>
                  </a:cubicBezTo>
                  <a:cubicBezTo>
                    <a:pt x="621" y="1877"/>
                    <a:pt x="552" y="1953"/>
                    <a:pt x="490" y="2022"/>
                  </a:cubicBezTo>
                  <a:cubicBezTo>
                    <a:pt x="435" y="2097"/>
                    <a:pt x="373" y="2173"/>
                    <a:pt x="324" y="2242"/>
                  </a:cubicBezTo>
                  <a:cubicBezTo>
                    <a:pt x="276" y="2311"/>
                    <a:pt x="228" y="2373"/>
                    <a:pt x="186" y="2435"/>
                  </a:cubicBezTo>
                  <a:cubicBezTo>
                    <a:pt x="145" y="2497"/>
                    <a:pt x="111" y="2553"/>
                    <a:pt x="83" y="2594"/>
                  </a:cubicBezTo>
                  <a:cubicBezTo>
                    <a:pt x="28" y="2691"/>
                    <a:pt x="0" y="2746"/>
                    <a:pt x="0" y="2746"/>
                  </a:cubicBezTo>
                  <a:cubicBezTo>
                    <a:pt x="0" y="2746"/>
                    <a:pt x="69" y="2739"/>
                    <a:pt x="173" y="2711"/>
                  </a:cubicBezTo>
                  <a:cubicBezTo>
                    <a:pt x="276" y="2684"/>
                    <a:pt x="421" y="2642"/>
                    <a:pt x="586" y="2573"/>
                  </a:cubicBezTo>
                  <a:cubicBezTo>
                    <a:pt x="669" y="2539"/>
                    <a:pt x="752" y="2491"/>
                    <a:pt x="842" y="2442"/>
                  </a:cubicBezTo>
                  <a:cubicBezTo>
                    <a:pt x="890" y="2422"/>
                    <a:pt x="931" y="2394"/>
                    <a:pt x="979" y="2366"/>
                  </a:cubicBezTo>
                  <a:cubicBezTo>
                    <a:pt x="1028" y="2339"/>
                    <a:pt x="1069" y="2304"/>
                    <a:pt x="1117" y="2277"/>
                  </a:cubicBezTo>
                  <a:cubicBezTo>
                    <a:pt x="1159" y="2242"/>
                    <a:pt x="1207" y="2208"/>
                    <a:pt x="1248" y="2173"/>
                  </a:cubicBezTo>
                  <a:cubicBezTo>
                    <a:pt x="1297" y="2139"/>
                    <a:pt x="1345" y="2104"/>
                    <a:pt x="1386" y="2070"/>
                  </a:cubicBezTo>
                  <a:cubicBezTo>
                    <a:pt x="1476" y="1987"/>
                    <a:pt x="1559" y="1904"/>
                    <a:pt x="1642" y="1822"/>
                  </a:cubicBezTo>
                  <a:cubicBezTo>
                    <a:pt x="1724" y="1732"/>
                    <a:pt x="1800" y="1635"/>
                    <a:pt x="1869" y="1539"/>
                  </a:cubicBezTo>
                  <a:cubicBezTo>
                    <a:pt x="1904" y="1491"/>
                    <a:pt x="1938" y="1442"/>
                    <a:pt x="1973" y="1394"/>
                  </a:cubicBezTo>
                  <a:lnTo>
                    <a:pt x="2021" y="1318"/>
                  </a:lnTo>
                  <a:cubicBezTo>
                    <a:pt x="2035" y="1291"/>
                    <a:pt x="2048" y="1263"/>
                    <a:pt x="2062" y="1242"/>
                  </a:cubicBezTo>
                  <a:cubicBezTo>
                    <a:pt x="2083" y="1187"/>
                    <a:pt x="2111" y="1139"/>
                    <a:pt x="2138" y="1084"/>
                  </a:cubicBezTo>
                  <a:cubicBezTo>
                    <a:pt x="2159" y="1035"/>
                    <a:pt x="2180" y="980"/>
                    <a:pt x="2193" y="932"/>
                  </a:cubicBezTo>
                  <a:cubicBezTo>
                    <a:pt x="2235" y="828"/>
                    <a:pt x="2255" y="725"/>
                    <a:pt x="2269" y="628"/>
                  </a:cubicBezTo>
                  <a:cubicBezTo>
                    <a:pt x="2283" y="532"/>
                    <a:pt x="2290" y="449"/>
                    <a:pt x="2290" y="366"/>
                  </a:cubicBezTo>
                  <a:cubicBezTo>
                    <a:pt x="2283" y="325"/>
                    <a:pt x="2283" y="290"/>
                    <a:pt x="2276" y="256"/>
                  </a:cubicBezTo>
                  <a:cubicBezTo>
                    <a:pt x="2269" y="222"/>
                    <a:pt x="2262" y="194"/>
                    <a:pt x="2255" y="166"/>
                  </a:cubicBezTo>
                  <a:cubicBezTo>
                    <a:pt x="2242" y="111"/>
                    <a:pt x="2221" y="70"/>
                    <a:pt x="2207" y="42"/>
                  </a:cubicBezTo>
                  <a:cubicBezTo>
                    <a:pt x="2193" y="15"/>
                    <a:pt x="2180" y="1"/>
                    <a:pt x="21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623;p40">
              <a:extLst>
                <a:ext uri="{FF2B5EF4-FFF2-40B4-BE49-F238E27FC236}">
                  <a16:creationId xmlns:a16="http://schemas.microsoft.com/office/drawing/2014/main" id="{A8FB0525-98F7-0A2D-B716-3DAFA1103449}"/>
                </a:ext>
              </a:extLst>
            </p:cNvPr>
            <p:cNvSpPr/>
            <p:nvPr/>
          </p:nvSpPr>
          <p:spPr>
            <a:xfrm>
              <a:off x="6611692" y="2474972"/>
              <a:ext cx="83303" cy="166127"/>
            </a:xfrm>
            <a:custGeom>
              <a:avLst/>
              <a:gdLst/>
              <a:ahLst/>
              <a:cxnLst/>
              <a:rect l="l" t="t" r="r" b="b"/>
              <a:pathLst>
                <a:path w="870" h="1735" extrusionOk="0">
                  <a:moveTo>
                    <a:pt x="197" y="1"/>
                  </a:moveTo>
                  <a:cubicBezTo>
                    <a:pt x="187" y="1"/>
                    <a:pt x="176" y="2"/>
                    <a:pt x="166" y="5"/>
                  </a:cubicBezTo>
                  <a:cubicBezTo>
                    <a:pt x="8" y="54"/>
                    <a:pt x="1" y="481"/>
                    <a:pt x="146" y="957"/>
                  </a:cubicBezTo>
                  <a:cubicBezTo>
                    <a:pt x="288" y="1403"/>
                    <a:pt x="509" y="1734"/>
                    <a:pt x="667" y="1734"/>
                  </a:cubicBezTo>
                  <a:cubicBezTo>
                    <a:pt x="677" y="1734"/>
                    <a:pt x="687" y="1733"/>
                    <a:pt x="697" y="1730"/>
                  </a:cubicBezTo>
                  <a:cubicBezTo>
                    <a:pt x="856" y="1681"/>
                    <a:pt x="870" y="1254"/>
                    <a:pt x="718" y="778"/>
                  </a:cubicBezTo>
                  <a:cubicBezTo>
                    <a:pt x="582" y="332"/>
                    <a:pt x="356" y="1"/>
                    <a:pt x="197" y="1"/>
                  </a:cubicBezTo>
                  <a:close/>
                </a:path>
              </a:pathLst>
            </a:custGeom>
            <a:solidFill>
              <a:srgbClr val="3528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624;p40">
              <a:extLst>
                <a:ext uri="{FF2B5EF4-FFF2-40B4-BE49-F238E27FC236}">
                  <a16:creationId xmlns:a16="http://schemas.microsoft.com/office/drawing/2014/main" id="{D7D3547B-4D30-25F2-7EC1-C8C3C97DA4AE}"/>
                </a:ext>
              </a:extLst>
            </p:cNvPr>
            <p:cNvSpPr/>
            <p:nvPr/>
          </p:nvSpPr>
          <p:spPr>
            <a:xfrm>
              <a:off x="6959080" y="2372613"/>
              <a:ext cx="83303" cy="166127"/>
            </a:xfrm>
            <a:custGeom>
              <a:avLst/>
              <a:gdLst/>
              <a:ahLst/>
              <a:cxnLst/>
              <a:rect l="l" t="t" r="r" b="b"/>
              <a:pathLst>
                <a:path w="870" h="1735" extrusionOk="0">
                  <a:moveTo>
                    <a:pt x="197" y="1"/>
                  </a:moveTo>
                  <a:cubicBezTo>
                    <a:pt x="186" y="1"/>
                    <a:pt x="176" y="2"/>
                    <a:pt x="166" y="5"/>
                  </a:cubicBezTo>
                  <a:cubicBezTo>
                    <a:pt x="7" y="54"/>
                    <a:pt x="0" y="481"/>
                    <a:pt x="145" y="957"/>
                  </a:cubicBezTo>
                  <a:cubicBezTo>
                    <a:pt x="287" y="1403"/>
                    <a:pt x="515" y="1734"/>
                    <a:pt x="667" y="1734"/>
                  </a:cubicBezTo>
                  <a:cubicBezTo>
                    <a:pt x="678" y="1734"/>
                    <a:pt x="687" y="1733"/>
                    <a:pt x="697" y="1730"/>
                  </a:cubicBezTo>
                  <a:cubicBezTo>
                    <a:pt x="856" y="1674"/>
                    <a:pt x="869" y="1254"/>
                    <a:pt x="718" y="778"/>
                  </a:cubicBezTo>
                  <a:cubicBezTo>
                    <a:pt x="582" y="332"/>
                    <a:pt x="355" y="1"/>
                    <a:pt x="197" y="1"/>
                  </a:cubicBezTo>
                  <a:close/>
                </a:path>
              </a:pathLst>
            </a:custGeom>
            <a:solidFill>
              <a:srgbClr val="3528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625;p40">
              <a:extLst>
                <a:ext uri="{FF2B5EF4-FFF2-40B4-BE49-F238E27FC236}">
                  <a16:creationId xmlns:a16="http://schemas.microsoft.com/office/drawing/2014/main" id="{7DE7B531-8394-EEBA-40DE-D5CDF44ACF46}"/>
                </a:ext>
              </a:extLst>
            </p:cNvPr>
            <p:cNvSpPr/>
            <p:nvPr/>
          </p:nvSpPr>
          <p:spPr>
            <a:xfrm>
              <a:off x="6674409" y="2324833"/>
              <a:ext cx="270878" cy="520499"/>
            </a:xfrm>
            <a:custGeom>
              <a:avLst/>
              <a:gdLst/>
              <a:ahLst/>
              <a:cxnLst/>
              <a:rect l="l" t="t" r="r" b="b"/>
              <a:pathLst>
                <a:path w="2829" h="5436" extrusionOk="0">
                  <a:moveTo>
                    <a:pt x="1" y="1"/>
                  </a:moveTo>
                  <a:lnTo>
                    <a:pt x="1" y="1"/>
                  </a:lnTo>
                  <a:cubicBezTo>
                    <a:pt x="98" y="215"/>
                    <a:pt x="180" y="429"/>
                    <a:pt x="263" y="642"/>
                  </a:cubicBezTo>
                  <a:cubicBezTo>
                    <a:pt x="346" y="856"/>
                    <a:pt x="422" y="1070"/>
                    <a:pt x="498" y="1284"/>
                  </a:cubicBezTo>
                  <a:cubicBezTo>
                    <a:pt x="573" y="1498"/>
                    <a:pt x="642" y="1711"/>
                    <a:pt x="704" y="1932"/>
                  </a:cubicBezTo>
                  <a:cubicBezTo>
                    <a:pt x="739" y="2042"/>
                    <a:pt x="773" y="2153"/>
                    <a:pt x="801" y="2256"/>
                  </a:cubicBezTo>
                  <a:cubicBezTo>
                    <a:pt x="829" y="2366"/>
                    <a:pt x="856" y="2477"/>
                    <a:pt x="884" y="2587"/>
                  </a:cubicBezTo>
                  <a:cubicBezTo>
                    <a:pt x="911" y="2698"/>
                    <a:pt x="932" y="2808"/>
                    <a:pt x="953" y="2918"/>
                  </a:cubicBezTo>
                  <a:cubicBezTo>
                    <a:pt x="973" y="3029"/>
                    <a:pt x="1001" y="3139"/>
                    <a:pt x="1015" y="3249"/>
                  </a:cubicBezTo>
                  <a:cubicBezTo>
                    <a:pt x="1035" y="3360"/>
                    <a:pt x="1042" y="3470"/>
                    <a:pt x="1056" y="3580"/>
                  </a:cubicBezTo>
                  <a:cubicBezTo>
                    <a:pt x="1070" y="3698"/>
                    <a:pt x="1077" y="3808"/>
                    <a:pt x="1084" y="3918"/>
                  </a:cubicBezTo>
                  <a:cubicBezTo>
                    <a:pt x="1091" y="4029"/>
                    <a:pt x="1091" y="4139"/>
                    <a:pt x="1084" y="4249"/>
                  </a:cubicBezTo>
                  <a:lnTo>
                    <a:pt x="1077" y="4415"/>
                  </a:lnTo>
                  <a:cubicBezTo>
                    <a:pt x="1077" y="4470"/>
                    <a:pt x="1070" y="4525"/>
                    <a:pt x="1063" y="4580"/>
                  </a:cubicBezTo>
                  <a:cubicBezTo>
                    <a:pt x="1063" y="4635"/>
                    <a:pt x="1049" y="4691"/>
                    <a:pt x="1042" y="4746"/>
                  </a:cubicBezTo>
                  <a:cubicBezTo>
                    <a:pt x="1035" y="4801"/>
                    <a:pt x="1029" y="4849"/>
                    <a:pt x="1015" y="4904"/>
                  </a:cubicBezTo>
                  <a:cubicBezTo>
                    <a:pt x="987" y="5015"/>
                    <a:pt x="960" y="5118"/>
                    <a:pt x="925" y="5222"/>
                  </a:cubicBezTo>
                  <a:lnTo>
                    <a:pt x="863" y="5435"/>
                  </a:lnTo>
                  <a:lnTo>
                    <a:pt x="863" y="5435"/>
                  </a:lnTo>
                  <a:lnTo>
                    <a:pt x="1063" y="5373"/>
                  </a:lnTo>
                  <a:cubicBezTo>
                    <a:pt x="1208" y="5332"/>
                    <a:pt x="1360" y="5284"/>
                    <a:pt x="1504" y="5242"/>
                  </a:cubicBezTo>
                  <a:lnTo>
                    <a:pt x="1946" y="5104"/>
                  </a:lnTo>
                  <a:cubicBezTo>
                    <a:pt x="2242" y="5008"/>
                    <a:pt x="2539" y="4911"/>
                    <a:pt x="2829" y="4801"/>
                  </a:cubicBezTo>
                  <a:lnTo>
                    <a:pt x="2829" y="4801"/>
                  </a:lnTo>
                  <a:cubicBezTo>
                    <a:pt x="2518" y="4849"/>
                    <a:pt x="2215" y="4904"/>
                    <a:pt x="1911" y="4967"/>
                  </a:cubicBezTo>
                  <a:lnTo>
                    <a:pt x="1456" y="5056"/>
                  </a:lnTo>
                  <a:cubicBezTo>
                    <a:pt x="1373" y="5075"/>
                    <a:pt x="1293" y="5094"/>
                    <a:pt x="1212" y="5113"/>
                  </a:cubicBezTo>
                  <a:lnTo>
                    <a:pt x="1212" y="5113"/>
                  </a:lnTo>
                  <a:cubicBezTo>
                    <a:pt x="1229" y="5065"/>
                    <a:pt x="1244" y="5016"/>
                    <a:pt x="1256" y="4967"/>
                  </a:cubicBezTo>
                  <a:cubicBezTo>
                    <a:pt x="1270" y="4911"/>
                    <a:pt x="1284" y="4849"/>
                    <a:pt x="1298" y="4794"/>
                  </a:cubicBezTo>
                  <a:cubicBezTo>
                    <a:pt x="1304" y="4732"/>
                    <a:pt x="1318" y="4677"/>
                    <a:pt x="1325" y="4615"/>
                  </a:cubicBezTo>
                  <a:cubicBezTo>
                    <a:pt x="1346" y="4498"/>
                    <a:pt x="1360" y="4380"/>
                    <a:pt x="1367" y="4263"/>
                  </a:cubicBezTo>
                  <a:cubicBezTo>
                    <a:pt x="1367" y="4146"/>
                    <a:pt x="1373" y="4029"/>
                    <a:pt x="1367" y="3911"/>
                  </a:cubicBezTo>
                  <a:cubicBezTo>
                    <a:pt x="1367" y="3787"/>
                    <a:pt x="1353" y="3670"/>
                    <a:pt x="1346" y="3553"/>
                  </a:cubicBezTo>
                  <a:cubicBezTo>
                    <a:pt x="1332" y="3442"/>
                    <a:pt x="1318" y="3325"/>
                    <a:pt x="1298" y="3208"/>
                  </a:cubicBezTo>
                  <a:cubicBezTo>
                    <a:pt x="1277" y="3091"/>
                    <a:pt x="1256" y="2980"/>
                    <a:pt x="1229" y="2863"/>
                  </a:cubicBezTo>
                  <a:cubicBezTo>
                    <a:pt x="1208" y="2746"/>
                    <a:pt x="1180" y="2635"/>
                    <a:pt x="1146" y="2525"/>
                  </a:cubicBezTo>
                  <a:cubicBezTo>
                    <a:pt x="1118" y="2408"/>
                    <a:pt x="1084" y="2298"/>
                    <a:pt x="1049" y="2187"/>
                  </a:cubicBezTo>
                  <a:cubicBezTo>
                    <a:pt x="1015" y="2077"/>
                    <a:pt x="973" y="1966"/>
                    <a:pt x="939" y="1856"/>
                  </a:cubicBezTo>
                  <a:cubicBezTo>
                    <a:pt x="898" y="1753"/>
                    <a:pt x="856" y="1642"/>
                    <a:pt x="808" y="1532"/>
                  </a:cubicBezTo>
                  <a:cubicBezTo>
                    <a:pt x="767" y="1429"/>
                    <a:pt x="725" y="1318"/>
                    <a:pt x="670" y="1215"/>
                  </a:cubicBezTo>
                  <a:cubicBezTo>
                    <a:pt x="580" y="1008"/>
                    <a:pt x="477" y="794"/>
                    <a:pt x="367" y="594"/>
                  </a:cubicBezTo>
                  <a:cubicBezTo>
                    <a:pt x="256" y="394"/>
                    <a:pt x="132" y="194"/>
                    <a:pt x="1" y="1"/>
                  </a:cubicBezTo>
                  <a:close/>
                </a:path>
              </a:pathLst>
            </a:custGeom>
            <a:solidFill>
              <a:srgbClr val="FF6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626;p40">
              <a:extLst>
                <a:ext uri="{FF2B5EF4-FFF2-40B4-BE49-F238E27FC236}">
                  <a16:creationId xmlns:a16="http://schemas.microsoft.com/office/drawing/2014/main" id="{89959743-AD03-870C-46BA-39582482357E}"/>
                </a:ext>
              </a:extLst>
            </p:cNvPr>
            <p:cNvSpPr/>
            <p:nvPr/>
          </p:nvSpPr>
          <p:spPr>
            <a:xfrm>
              <a:off x="6972964" y="2496612"/>
              <a:ext cx="171776" cy="118252"/>
            </a:xfrm>
            <a:custGeom>
              <a:avLst/>
              <a:gdLst/>
              <a:ahLst/>
              <a:cxnLst/>
              <a:rect l="l" t="t" r="r" b="b"/>
              <a:pathLst>
                <a:path w="1794" h="1235" extrusionOk="0">
                  <a:moveTo>
                    <a:pt x="1607" y="0"/>
                  </a:moveTo>
                  <a:lnTo>
                    <a:pt x="1607" y="0"/>
                  </a:lnTo>
                  <a:cubicBezTo>
                    <a:pt x="1607" y="0"/>
                    <a:pt x="1621" y="48"/>
                    <a:pt x="1649" y="131"/>
                  </a:cubicBezTo>
                  <a:cubicBezTo>
                    <a:pt x="1655" y="172"/>
                    <a:pt x="1669" y="221"/>
                    <a:pt x="1676" y="276"/>
                  </a:cubicBezTo>
                  <a:cubicBezTo>
                    <a:pt x="1690" y="338"/>
                    <a:pt x="1697" y="400"/>
                    <a:pt x="1697" y="469"/>
                  </a:cubicBezTo>
                  <a:cubicBezTo>
                    <a:pt x="1697" y="538"/>
                    <a:pt x="1690" y="614"/>
                    <a:pt x="1669" y="690"/>
                  </a:cubicBezTo>
                  <a:cubicBezTo>
                    <a:pt x="1662" y="731"/>
                    <a:pt x="1642" y="759"/>
                    <a:pt x="1628" y="800"/>
                  </a:cubicBezTo>
                  <a:cubicBezTo>
                    <a:pt x="1600" y="828"/>
                    <a:pt x="1587" y="862"/>
                    <a:pt x="1559" y="897"/>
                  </a:cubicBezTo>
                  <a:cubicBezTo>
                    <a:pt x="1524" y="924"/>
                    <a:pt x="1497" y="952"/>
                    <a:pt x="1462" y="972"/>
                  </a:cubicBezTo>
                  <a:cubicBezTo>
                    <a:pt x="1449" y="979"/>
                    <a:pt x="1428" y="993"/>
                    <a:pt x="1414" y="1007"/>
                  </a:cubicBezTo>
                  <a:lnTo>
                    <a:pt x="1345" y="1035"/>
                  </a:lnTo>
                  <a:cubicBezTo>
                    <a:pt x="1269" y="1076"/>
                    <a:pt x="1187" y="1090"/>
                    <a:pt x="1097" y="1090"/>
                  </a:cubicBezTo>
                  <a:cubicBezTo>
                    <a:pt x="924" y="1090"/>
                    <a:pt x="759" y="993"/>
                    <a:pt x="621" y="883"/>
                  </a:cubicBezTo>
                  <a:cubicBezTo>
                    <a:pt x="490" y="779"/>
                    <a:pt x="380" y="648"/>
                    <a:pt x="283" y="538"/>
                  </a:cubicBezTo>
                  <a:cubicBezTo>
                    <a:pt x="193" y="428"/>
                    <a:pt x="124" y="331"/>
                    <a:pt x="76" y="255"/>
                  </a:cubicBezTo>
                  <a:cubicBezTo>
                    <a:pt x="28" y="186"/>
                    <a:pt x="0" y="145"/>
                    <a:pt x="0" y="145"/>
                  </a:cubicBezTo>
                  <a:lnTo>
                    <a:pt x="0" y="145"/>
                  </a:lnTo>
                  <a:cubicBezTo>
                    <a:pt x="0" y="145"/>
                    <a:pt x="14" y="193"/>
                    <a:pt x="49" y="269"/>
                  </a:cubicBezTo>
                  <a:cubicBezTo>
                    <a:pt x="90" y="352"/>
                    <a:pt x="138" y="462"/>
                    <a:pt x="214" y="586"/>
                  </a:cubicBezTo>
                  <a:cubicBezTo>
                    <a:pt x="297" y="710"/>
                    <a:pt x="400" y="855"/>
                    <a:pt x="538" y="986"/>
                  </a:cubicBezTo>
                  <a:cubicBezTo>
                    <a:pt x="614" y="1048"/>
                    <a:pt x="690" y="1110"/>
                    <a:pt x="786" y="1152"/>
                  </a:cubicBezTo>
                  <a:cubicBezTo>
                    <a:pt x="876" y="1200"/>
                    <a:pt x="987" y="1235"/>
                    <a:pt x="1097" y="1235"/>
                  </a:cubicBezTo>
                  <a:cubicBezTo>
                    <a:pt x="1200" y="1235"/>
                    <a:pt x="1318" y="1214"/>
                    <a:pt x="1407" y="1166"/>
                  </a:cubicBezTo>
                  <a:lnTo>
                    <a:pt x="1469" y="1131"/>
                  </a:lnTo>
                  <a:cubicBezTo>
                    <a:pt x="1490" y="1117"/>
                    <a:pt x="1518" y="1104"/>
                    <a:pt x="1538" y="1083"/>
                  </a:cubicBezTo>
                  <a:cubicBezTo>
                    <a:pt x="1587" y="1055"/>
                    <a:pt x="1621" y="1014"/>
                    <a:pt x="1649" y="979"/>
                  </a:cubicBezTo>
                  <a:cubicBezTo>
                    <a:pt x="1669" y="959"/>
                    <a:pt x="1683" y="938"/>
                    <a:pt x="1697" y="917"/>
                  </a:cubicBezTo>
                  <a:cubicBezTo>
                    <a:pt x="1711" y="897"/>
                    <a:pt x="1724" y="876"/>
                    <a:pt x="1731" y="848"/>
                  </a:cubicBezTo>
                  <a:cubicBezTo>
                    <a:pt x="1745" y="807"/>
                    <a:pt x="1766" y="759"/>
                    <a:pt x="1773" y="717"/>
                  </a:cubicBezTo>
                  <a:cubicBezTo>
                    <a:pt x="1793" y="628"/>
                    <a:pt x="1787" y="545"/>
                    <a:pt x="1780" y="469"/>
                  </a:cubicBezTo>
                  <a:cubicBezTo>
                    <a:pt x="1766" y="393"/>
                    <a:pt x="1752" y="324"/>
                    <a:pt x="1731" y="269"/>
                  </a:cubicBezTo>
                  <a:cubicBezTo>
                    <a:pt x="1711" y="207"/>
                    <a:pt x="1690" y="159"/>
                    <a:pt x="1669" y="124"/>
                  </a:cubicBezTo>
                  <a:cubicBezTo>
                    <a:pt x="1635" y="41"/>
                    <a:pt x="1607" y="0"/>
                    <a:pt x="1607" y="0"/>
                  </a:cubicBezTo>
                  <a:close/>
                </a:path>
              </a:pathLst>
            </a:custGeom>
            <a:solidFill>
              <a:srgbClr val="FF6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627;p40">
              <a:extLst>
                <a:ext uri="{FF2B5EF4-FFF2-40B4-BE49-F238E27FC236}">
                  <a16:creationId xmlns:a16="http://schemas.microsoft.com/office/drawing/2014/main" id="{53AFF3A2-20A5-28E0-5548-DF8B4DF6A5B4}"/>
                </a:ext>
              </a:extLst>
            </p:cNvPr>
            <p:cNvSpPr/>
            <p:nvPr/>
          </p:nvSpPr>
          <p:spPr>
            <a:xfrm>
              <a:off x="6616384" y="2611515"/>
              <a:ext cx="112986" cy="152913"/>
            </a:xfrm>
            <a:custGeom>
              <a:avLst/>
              <a:gdLst/>
              <a:ahLst/>
              <a:cxnLst/>
              <a:rect l="l" t="t" r="r" b="b"/>
              <a:pathLst>
                <a:path w="1180" h="1597" extrusionOk="0">
                  <a:moveTo>
                    <a:pt x="973" y="0"/>
                  </a:moveTo>
                  <a:cubicBezTo>
                    <a:pt x="973" y="0"/>
                    <a:pt x="973" y="48"/>
                    <a:pt x="986" y="124"/>
                  </a:cubicBezTo>
                  <a:cubicBezTo>
                    <a:pt x="993" y="200"/>
                    <a:pt x="1000" y="310"/>
                    <a:pt x="1014" y="441"/>
                  </a:cubicBezTo>
                  <a:cubicBezTo>
                    <a:pt x="1028" y="566"/>
                    <a:pt x="1041" y="717"/>
                    <a:pt x="1041" y="883"/>
                  </a:cubicBezTo>
                  <a:cubicBezTo>
                    <a:pt x="1041" y="959"/>
                    <a:pt x="1041" y="1041"/>
                    <a:pt x="1035" y="1124"/>
                  </a:cubicBezTo>
                  <a:cubicBezTo>
                    <a:pt x="1028" y="1207"/>
                    <a:pt x="1014" y="1290"/>
                    <a:pt x="979" y="1352"/>
                  </a:cubicBezTo>
                  <a:cubicBezTo>
                    <a:pt x="952" y="1421"/>
                    <a:pt x="910" y="1455"/>
                    <a:pt x="848" y="1455"/>
                  </a:cubicBezTo>
                  <a:lnTo>
                    <a:pt x="800" y="1455"/>
                  </a:lnTo>
                  <a:lnTo>
                    <a:pt x="738" y="1441"/>
                  </a:lnTo>
                  <a:cubicBezTo>
                    <a:pt x="697" y="1435"/>
                    <a:pt x="662" y="1428"/>
                    <a:pt x="628" y="1414"/>
                  </a:cubicBezTo>
                  <a:cubicBezTo>
                    <a:pt x="559" y="1386"/>
                    <a:pt x="497" y="1352"/>
                    <a:pt x="435" y="1310"/>
                  </a:cubicBezTo>
                  <a:cubicBezTo>
                    <a:pt x="372" y="1269"/>
                    <a:pt x="324" y="1228"/>
                    <a:pt x="276" y="1186"/>
                  </a:cubicBezTo>
                  <a:cubicBezTo>
                    <a:pt x="186" y="1097"/>
                    <a:pt x="117" y="1014"/>
                    <a:pt x="69" y="952"/>
                  </a:cubicBezTo>
                  <a:cubicBezTo>
                    <a:pt x="28" y="890"/>
                    <a:pt x="0" y="848"/>
                    <a:pt x="0" y="848"/>
                  </a:cubicBezTo>
                  <a:lnTo>
                    <a:pt x="0" y="848"/>
                  </a:lnTo>
                  <a:cubicBezTo>
                    <a:pt x="0" y="848"/>
                    <a:pt x="14" y="897"/>
                    <a:pt x="48" y="966"/>
                  </a:cubicBezTo>
                  <a:cubicBezTo>
                    <a:pt x="83" y="1035"/>
                    <a:pt x="131" y="1131"/>
                    <a:pt x="214" y="1241"/>
                  </a:cubicBezTo>
                  <a:cubicBezTo>
                    <a:pt x="255" y="1290"/>
                    <a:pt x="310" y="1345"/>
                    <a:pt x="366" y="1400"/>
                  </a:cubicBezTo>
                  <a:cubicBezTo>
                    <a:pt x="428" y="1448"/>
                    <a:pt x="497" y="1497"/>
                    <a:pt x="579" y="1531"/>
                  </a:cubicBezTo>
                  <a:cubicBezTo>
                    <a:pt x="621" y="1552"/>
                    <a:pt x="669" y="1559"/>
                    <a:pt x="710" y="1579"/>
                  </a:cubicBezTo>
                  <a:lnTo>
                    <a:pt x="772" y="1586"/>
                  </a:lnTo>
                  <a:lnTo>
                    <a:pt x="807" y="1593"/>
                  </a:lnTo>
                  <a:cubicBezTo>
                    <a:pt x="814" y="1596"/>
                    <a:pt x="819" y="1596"/>
                    <a:pt x="824" y="1596"/>
                  </a:cubicBezTo>
                  <a:cubicBezTo>
                    <a:pt x="833" y="1596"/>
                    <a:pt x="839" y="1593"/>
                    <a:pt x="848" y="1593"/>
                  </a:cubicBezTo>
                  <a:cubicBezTo>
                    <a:pt x="855" y="1594"/>
                    <a:pt x="862" y="1595"/>
                    <a:pt x="870" y="1595"/>
                  </a:cubicBezTo>
                  <a:cubicBezTo>
                    <a:pt x="919" y="1595"/>
                    <a:pt x="972" y="1574"/>
                    <a:pt x="1014" y="1538"/>
                  </a:cubicBezTo>
                  <a:cubicBezTo>
                    <a:pt x="1062" y="1504"/>
                    <a:pt x="1097" y="1455"/>
                    <a:pt x="1110" y="1414"/>
                  </a:cubicBezTo>
                  <a:cubicBezTo>
                    <a:pt x="1152" y="1317"/>
                    <a:pt x="1166" y="1221"/>
                    <a:pt x="1173" y="1131"/>
                  </a:cubicBezTo>
                  <a:cubicBezTo>
                    <a:pt x="1179" y="1041"/>
                    <a:pt x="1173" y="959"/>
                    <a:pt x="1173" y="869"/>
                  </a:cubicBezTo>
                  <a:cubicBezTo>
                    <a:pt x="1159" y="704"/>
                    <a:pt x="1124" y="552"/>
                    <a:pt x="1097" y="421"/>
                  </a:cubicBezTo>
                  <a:cubicBezTo>
                    <a:pt x="1069" y="297"/>
                    <a:pt x="1035" y="186"/>
                    <a:pt x="1014" y="117"/>
                  </a:cubicBezTo>
                  <a:cubicBezTo>
                    <a:pt x="986" y="41"/>
                    <a:pt x="973" y="0"/>
                    <a:pt x="973" y="0"/>
                  </a:cubicBezTo>
                  <a:close/>
                </a:path>
              </a:pathLst>
            </a:custGeom>
            <a:solidFill>
              <a:srgbClr val="FF6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628;p40">
              <a:extLst>
                <a:ext uri="{FF2B5EF4-FFF2-40B4-BE49-F238E27FC236}">
                  <a16:creationId xmlns:a16="http://schemas.microsoft.com/office/drawing/2014/main" id="{C898936F-AA99-075B-EE80-B39E118DEB5B}"/>
                </a:ext>
              </a:extLst>
            </p:cNvPr>
            <p:cNvSpPr/>
            <p:nvPr/>
          </p:nvSpPr>
          <p:spPr>
            <a:xfrm>
              <a:off x="7303116" y="2187716"/>
              <a:ext cx="124284" cy="292422"/>
            </a:xfrm>
            <a:custGeom>
              <a:avLst/>
              <a:gdLst/>
              <a:ahLst/>
              <a:cxnLst/>
              <a:rect l="l" t="t" r="r" b="b"/>
              <a:pathLst>
                <a:path w="1298" h="3054" extrusionOk="0">
                  <a:moveTo>
                    <a:pt x="556" y="1"/>
                  </a:moveTo>
                  <a:cubicBezTo>
                    <a:pt x="486" y="1"/>
                    <a:pt x="417" y="18"/>
                    <a:pt x="352" y="40"/>
                  </a:cubicBezTo>
                  <a:cubicBezTo>
                    <a:pt x="318" y="54"/>
                    <a:pt x="270" y="74"/>
                    <a:pt x="235" y="95"/>
                  </a:cubicBezTo>
                  <a:lnTo>
                    <a:pt x="187" y="123"/>
                  </a:lnTo>
                  <a:lnTo>
                    <a:pt x="173" y="129"/>
                  </a:lnTo>
                  <a:lnTo>
                    <a:pt x="166" y="136"/>
                  </a:lnTo>
                  <a:lnTo>
                    <a:pt x="159" y="136"/>
                  </a:lnTo>
                  <a:lnTo>
                    <a:pt x="152" y="143"/>
                  </a:lnTo>
                  <a:lnTo>
                    <a:pt x="125" y="171"/>
                  </a:lnTo>
                  <a:cubicBezTo>
                    <a:pt x="42" y="240"/>
                    <a:pt x="14" y="343"/>
                    <a:pt x="8" y="426"/>
                  </a:cubicBezTo>
                  <a:cubicBezTo>
                    <a:pt x="1" y="523"/>
                    <a:pt x="14" y="605"/>
                    <a:pt x="28" y="688"/>
                  </a:cubicBezTo>
                  <a:cubicBezTo>
                    <a:pt x="42" y="771"/>
                    <a:pt x="70" y="854"/>
                    <a:pt x="90" y="929"/>
                  </a:cubicBezTo>
                  <a:cubicBezTo>
                    <a:pt x="139" y="1088"/>
                    <a:pt x="208" y="1240"/>
                    <a:pt x="276" y="1385"/>
                  </a:cubicBezTo>
                  <a:cubicBezTo>
                    <a:pt x="345" y="1536"/>
                    <a:pt x="421" y="1681"/>
                    <a:pt x="504" y="1819"/>
                  </a:cubicBezTo>
                  <a:cubicBezTo>
                    <a:pt x="580" y="1964"/>
                    <a:pt x="663" y="2102"/>
                    <a:pt x="752" y="2240"/>
                  </a:cubicBezTo>
                  <a:lnTo>
                    <a:pt x="780" y="2281"/>
                  </a:lnTo>
                  <a:lnTo>
                    <a:pt x="828" y="2261"/>
                  </a:lnTo>
                  <a:cubicBezTo>
                    <a:pt x="901" y="2227"/>
                    <a:pt x="984" y="2193"/>
                    <a:pt x="1057" y="2193"/>
                  </a:cubicBezTo>
                  <a:cubicBezTo>
                    <a:pt x="1073" y="2193"/>
                    <a:pt x="1089" y="2195"/>
                    <a:pt x="1104" y="2198"/>
                  </a:cubicBezTo>
                  <a:cubicBezTo>
                    <a:pt x="1118" y="2205"/>
                    <a:pt x="1139" y="2212"/>
                    <a:pt x="1152" y="2226"/>
                  </a:cubicBezTo>
                  <a:cubicBezTo>
                    <a:pt x="1166" y="2240"/>
                    <a:pt x="1180" y="2261"/>
                    <a:pt x="1194" y="2281"/>
                  </a:cubicBezTo>
                  <a:cubicBezTo>
                    <a:pt x="1214" y="2323"/>
                    <a:pt x="1221" y="2371"/>
                    <a:pt x="1228" y="2419"/>
                  </a:cubicBezTo>
                  <a:cubicBezTo>
                    <a:pt x="1235" y="2523"/>
                    <a:pt x="1228" y="2633"/>
                    <a:pt x="1214" y="2736"/>
                  </a:cubicBezTo>
                  <a:cubicBezTo>
                    <a:pt x="1194" y="2840"/>
                    <a:pt x="1173" y="2950"/>
                    <a:pt x="1145" y="3054"/>
                  </a:cubicBezTo>
                  <a:cubicBezTo>
                    <a:pt x="1187" y="2950"/>
                    <a:pt x="1221" y="2854"/>
                    <a:pt x="1249" y="2743"/>
                  </a:cubicBezTo>
                  <a:cubicBezTo>
                    <a:pt x="1276" y="2640"/>
                    <a:pt x="1297" y="2530"/>
                    <a:pt x="1297" y="2419"/>
                  </a:cubicBezTo>
                  <a:cubicBezTo>
                    <a:pt x="1297" y="2364"/>
                    <a:pt x="1290" y="2302"/>
                    <a:pt x="1270" y="2247"/>
                  </a:cubicBezTo>
                  <a:cubicBezTo>
                    <a:pt x="1256" y="2219"/>
                    <a:pt x="1235" y="2192"/>
                    <a:pt x="1214" y="2164"/>
                  </a:cubicBezTo>
                  <a:cubicBezTo>
                    <a:pt x="1194" y="2143"/>
                    <a:pt x="1159" y="2123"/>
                    <a:pt x="1132" y="2109"/>
                  </a:cubicBezTo>
                  <a:cubicBezTo>
                    <a:pt x="1097" y="2102"/>
                    <a:pt x="1070" y="2095"/>
                    <a:pt x="1035" y="2095"/>
                  </a:cubicBezTo>
                  <a:cubicBezTo>
                    <a:pt x="1008" y="2095"/>
                    <a:pt x="973" y="2095"/>
                    <a:pt x="945" y="2102"/>
                  </a:cubicBezTo>
                  <a:cubicBezTo>
                    <a:pt x="901" y="2112"/>
                    <a:pt x="864" y="2125"/>
                    <a:pt x="827" y="2139"/>
                  </a:cubicBezTo>
                  <a:lnTo>
                    <a:pt x="827" y="2139"/>
                  </a:lnTo>
                  <a:cubicBezTo>
                    <a:pt x="676" y="1876"/>
                    <a:pt x="532" y="1606"/>
                    <a:pt x="408" y="1329"/>
                  </a:cubicBezTo>
                  <a:cubicBezTo>
                    <a:pt x="339" y="1185"/>
                    <a:pt x="276" y="1033"/>
                    <a:pt x="228" y="888"/>
                  </a:cubicBezTo>
                  <a:cubicBezTo>
                    <a:pt x="180" y="736"/>
                    <a:pt x="139" y="585"/>
                    <a:pt x="145" y="440"/>
                  </a:cubicBezTo>
                  <a:cubicBezTo>
                    <a:pt x="152" y="371"/>
                    <a:pt x="173" y="302"/>
                    <a:pt x="214" y="260"/>
                  </a:cubicBezTo>
                  <a:lnTo>
                    <a:pt x="228" y="247"/>
                  </a:lnTo>
                  <a:lnTo>
                    <a:pt x="235" y="247"/>
                  </a:lnTo>
                  <a:lnTo>
                    <a:pt x="235" y="240"/>
                  </a:lnTo>
                  <a:lnTo>
                    <a:pt x="249" y="233"/>
                  </a:lnTo>
                  <a:lnTo>
                    <a:pt x="304" y="205"/>
                  </a:lnTo>
                  <a:cubicBezTo>
                    <a:pt x="339" y="178"/>
                    <a:pt x="366" y="171"/>
                    <a:pt x="401" y="150"/>
                  </a:cubicBezTo>
                  <a:cubicBezTo>
                    <a:pt x="470" y="129"/>
                    <a:pt x="539" y="109"/>
                    <a:pt x="614" y="109"/>
                  </a:cubicBezTo>
                  <a:cubicBezTo>
                    <a:pt x="683" y="116"/>
                    <a:pt x="752" y="136"/>
                    <a:pt x="814" y="178"/>
                  </a:cubicBezTo>
                  <a:cubicBezTo>
                    <a:pt x="876" y="219"/>
                    <a:pt x="932" y="267"/>
                    <a:pt x="973" y="329"/>
                  </a:cubicBezTo>
                  <a:cubicBezTo>
                    <a:pt x="1021" y="392"/>
                    <a:pt x="1063" y="461"/>
                    <a:pt x="1097" y="529"/>
                  </a:cubicBezTo>
                  <a:cubicBezTo>
                    <a:pt x="1139" y="605"/>
                    <a:pt x="1166" y="674"/>
                    <a:pt x="1194" y="750"/>
                  </a:cubicBezTo>
                  <a:cubicBezTo>
                    <a:pt x="1221" y="826"/>
                    <a:pt x="1249" y="902"/>
                    <a:pt x="1270" y="978"/>
                  </a:cubicBezTo>
                  <a:cubicBezTo>
                    <a:pt x="1256" y="902"/>
                    <a:pt x="1242" y="819"/>
                    <a:pt x="1221" y="743"/>
                  </a:cubicBezTo>
                  <a:cubicBezTo>
                    <a:pt x="1201" y="661"/>
                    <a:pt x="1180" y="585"/>
                    <a:pt x="1152" y="509"/>
                  </a:cubicBezTo>
                  <a:cubicBezTo>
                    <a:pt x="1118" y="433"/>
                    <a:pt x="1083" y="357"/>
                    <a:pt x="1035" y="288"/>
                  </a:cubicBezTo>
                  <a:cubicBezTo>
                    <a:pt x="994" y="212"/>
                    <a:pt x="932" y="150"/>
                    <a:pt x="863" y="95"/>
                  </a:cubicBezTo>
                  <a:cubicBezTo>
                    <a:pt x="794" y="47"/>
                    <a:pt x="711" y="12"/>
                    <a:pt x="614" y="5"/>
                  </a:cubicBezTo>
                  <a:cubicBezTo>
                    <a:pt x="595" y="2"/>
                    <a:pt x="575" y="1"/>
                    <a:pt x="556" y="1"/>
                  </a:cubicBezTo>
                  <a:close/>
                </a:path>
              </a:pathLst>
            </a:custGeom>
            <a:solidFill>
              <a:srgbClr val="FF6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629;p40">
              <a:extLst>
                <a:ext uri="{FF2B5EF4-FFF2-40B4-BE49-F238E27FC236}">
                  <a16:creationId xmlns:a16="http://schemas.microsoft.com/office/drawing/2014/main" id="{EBC0263A-F759-129C-4F71-CB3399CB6723}"/>
                </a:ext>
              </a:extLst>
            </p:cNvPr>
            <p:cNvSpPr/>
            <p:nvPr/>
          </p:nvSpPr>
          <p:spPr>
            <a:xfrm>
              <a:off x="6908235" y="2797849"/>
              <a:ext cx="300561" cy="202033"/>
            </a:xfrm>
            <a:custGeom>
              <a:avLst/>
              <a:gdLst/>
              <a:ahLst/>
              <a:cxnLst/>
              <a:rect l="l" t="t" r="r" b="b"/>
              <a:pathLst>
                <a:path w="3139" h="2110" extrusionOk="0">
                  <a:moveTo>
                    <a:pt x="2155" y="0"/>
                  </a:moveTo>
                  <a:cubicBezTo>
                    <a:pt x="708" y="0"/>
                    <a:pt x="0" y="2109"/>
                    <a:pt x="0" y="2109"/>
                  </a:cubicBezTo>
                  <a:lnTo>
                    <a:pt x="3138" y="302"/>
                  </a:lnTo>
                  <a:cubicBezTo>
                    <a:pt x="2779" y="89"/>
                    <a:pt x="2452" y="0"/>
                    <a:pt x="21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630;p40">
              <a:extLst>
                <a:ext uri="{FF2B5EF4-FFF2-40B4-BE49-F238E27FC236}">
                  <a16:creationId xmlns:a16="http://schemas.microsoft.com/office/drawing/2014/main" id="{093DA039-1D9E-55C0-B23C-D89FEEE43EBE}"/>
                </a:ext>
              </a:extLst>
            </p:cNvPr>
            <p:cNvSpPr/>
            <p:nvPr/>
          </p:nvSpPr>
          <p:spPr>
            <a:xfrm>
              <a:off x="7697997" y="3246735"/>
              <a:ext cx="784004" cy="1662227"/>
            </a:xfrm>
            <a:custGeom>
              <a:avLst/>
              <a:gdLst/>
              <a:ahLst/>
              <a:cxnLst/>
              <a:rect l="l" t="t" r="r" b="b"/>
              <a:pathLst>
                <a:path w="8188" h="17360" extrusionOk="0">
                  <a:moveTo>
                    <a:pt x="1" y="13270"/>
                  </a:moveTo>
                  <a:cubicBezTo>
                    <a:pt x="1" y="13270"/>
                    <a:pt x="1" y="13270"/>
                    <a:pt x="1" y="13270"/>
                  </a:cubicBezTo>
                  <a:cubicBezTo>
                    <a:pt x="1" y="13270"/>
                    <a:pt x="1" y="13270"/>
                    <a:pt x="1" y="13270"/>
                  </a:cubicBezTo>
                  <a:lnTo>
                    <a:pt x="1" y="13270"/>
                  </a:lnTo>
                  <a:lnTo>
                    <a:pt x="1" y="13270"/>
                  </a:lnTo>
                  <a:close/>
                  <a:moveTo>
                    <a:pt x="5847" y="0"/>
                  </a:moveTo>
                  <a:cubicBezTo>
                    <a:pt x="2084" y="0"/>
                    <a:pt x="3" y="13265"/>
                    <a:pt x="1" y="13270"/>
                  </a:cubicBezTo>
                  <a:lnTo>
                    <a:pt x="1" y="13270"/>
                  </a:lnTo>
                  <a:lnTo>
                    <a:pt x="6084" y="17360"/>
                  </a:lnTo>
                  <a:cubicBezTo>
                    <a:pt x="8187" y="11815"/>
                    <a:pt x="5870" y="1"/>
                    <a:pt x="5870" y="1"/>
                  </a:cubicBezTo>
                  <a:cubicBezTo>
                    <a:pt x="5862" y="1"/>
                    <a:pt x="5854" y="0"/>
                    <a:pt x="58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631;p40">
              <a:extLst>
                <a:ext uri="{FF2B5EF4-FFF2-40B4-BE49-F238E27FC236}">
                  <a16:creationId xmlns:a16="http://schemas.microsoft.com/office/drawing/2014/main" id="{861E5874-E8ED-ACCA-B6A3-8266EE05A093}"/>
                </a:ext>
              </a:extLst>
            </p:cNvPr>
            <p:cNvSpPr/>
            <p:nvPr/>
          </p:nvSpPr>
          <p:spPr>
            <a:xfrm>
              <a:off x="5608212" y="4500515"/>
              <a:ext cx="2586506" cy="704915"/>
            </a:xfrm>
            <a:custGeom>
              <a:avLst/>
              <a:gdLst/>
              <a:ahLst/>
              <a:cxnLst/>
              <a:rect l="l" t="t" r="r" b="b"/>
              <a:pathLst>
                <a:path w="27013" h="7362" extrusionOk="0">
                  <a:moveTo>
                    <a:pt x="21253" y="0"/>
                  </a:moveTo>
                  <a:cubicBezTo>
                    <a:pt x="16410" y="0"/>
                    <a:pt x="4557" y="4321"/>
                    <a:pt x="4557" y="4321"/>
                  </a:cubicBezTo>
                  <a:cubicBezTo>
                    <a:pt x="1142" y="4990"/>
                    <a:pt x="902" y="5173"/>
                    <a:pt x="1659" y="5173"/>
                  </a:cubicBezTo>
                  <a:cubicBezTo>
                    <a:pt x="2572" y="5173"/>
                    <a:pt x="4936" y="4907"/>
                    <a:pt x="4936" y="4907"/>
                  </a:cubicBezTo>
                  <a:lnTo>
                    <a:pt x="4936" y="4907"/>
                  </a:lnTo>
                  <a:cubicBezTo>
                    <a:pt x="446" y="5841"/>
                    <a:pt x="0" y="6098"/>
                    <a:pt x="869" y="6098"/>
                  </a:cubicBezTo>
                  <a:cubicBezTo>
                    <a:pt x="1931" y="6098"/>
                    <a:pt x="4956" y="5714"/>
                    <a:pt x="4957" y="5714"/>
                  </a:cubicBezTo>
                  <a:lnTo>
                    <a:pt x="4957" y="5714"/>
                  </a:lnTo>
                  <a:cubicBezTo>
                    <a:pt x="695" y="6719"/>
                    <a:pt x="340" y="7001"/>
                    <a:pt x="1289" y="7001"/>
                  </a:cubicBezTo>
                  <a:cubicBezTo>
                    <a:pt x="2508" y="7001"/>
                    <a:pt x="5880" y="6535"/>
                    <a:pt x="5881" y="6535"/>
                  </a:cubicBezTo>
                  <a:lnTo>
                    <a:pt x="5881" y="6535"/>
                  </a:lnTo>
                  <a:cubicBezTo>
                    <a:pt x="2208" y="7167"/>
                    <a:pt x="1973" y="7362"/>
                    <a:pt x="3078" y="7362"/>
                  </a:cubicBezTo>
                  <a:cubicBezTo>
                    <a:pt x="4853" y="7362"/>
                    <a:pt x="10088" y="6859"/>
                    <a:pt x="10088" y="6859"/>
                  </a:cubicBezTo>
                  <a:cubicBezTo>
                    <a:pt x="10088" y="6859"/>
                    <a:pt x="24131" y="6382"/>
                    <a:pt x="25392" y="6382"/>
                  </a:cubicBezTo>
                  <a:cubicBezTo>
                    <a:pt x="25418" y="6382"/>
                    <a:pt x="25439" y="6382"/>
                    <a:pt x="25453" y="6383"/>
                  </a:cubicBezTo>
                  <a:cubicBezTo>
                    <a:pt x="25459" y="6383"/>
                    <a:pt x="25465" y="6383"/>
                    <a:pt x="25471" y="6383"/>
                  </a:cubicBezTo>
                  <a:cubicBezTo>
                    <a:pt x="26191" y="6383"/>
                    <a:pt x="27012" y="5114"/>
                    <a:pt x="27012" y="5114"/>
                  </a:cubicBezTo>
                  <a:cubicBezTo>
                    <a:pt x="27012" y="5114"/>
                    <a:pt x="26095" y="1093"/>
                    <a:pt x="22412" y="121"/>
                  </a:cubicBezTo>
                  <a:cubicBezTo>
                    <a:pt x="22097" y="38"/>
                    <a:pt x="21706" y="0"/>
                    <a:pt x="21253" y="0"/>
                  </a:cubicBezTo>
                  <a:close/>
                </a:path>
              </a:pathLst>
            </a:custGeom>
            <a:solidFill>
              <a:srgbClr val="FFAD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632;p40">
              <a:extLst>
                <a:ext uri="{FF2B5EF4-FFF2-40B4-BE49-F238E27FC236}">
                  <a16:creationId xmlns:a16="http://schemas.microsoft.com/office/drawing/2014/main" id="{D6BB493F-A760-40AD-9A0E-A88BE855720B}"/>
                </a:ext>
              </a:extLst>
            </p:cNvPr>
            <p:cNvSpPr/>
            <p:nvPr/>
          </p:nvSpPr>
          <p:spPr>
            <a:xfrm>
              <a:off x="7566625" y="4397773"/>
              <a:ext cx="824890" cy="699170"/>
            </a:xfrm>
            <a:custGeom>
              <a:avLst/>
              <a:gdLst/>
              <a:ahLst/>
              <a:cxnLst/>
              <a:rect l="l" t="t" r="r" b="b"/>
              <a:pathLst>
                <a:path w="8615" h="7302" extrusionOk="0">
                  <a:moveTo>
                    <a:pt x="828" y="1"/>
                  </a:moveTo>
                  <a:lnTo>
                    <a:pt x="0" y="925"/>
                  </a:lnTo>
                  <a:cubicBezTo>
                    <a:pt x="0" y="925"/>
                    <a:pt x="5324" y="7301"/>
                    <a:pt x="6644" y="7301"/>
                  </a:cubicBezTo>
                  <a:cubicBezTo>
                    <a:pt x="6684" y="7301"/>
                    <a:pt x="6720" y="7295"/>
                    <a:pt x="6752" y="7283"/>
                  </a:cubicBezTo>
                  <a:cubicBezTo>
                    <a:pt x="7849" y="6877"/>
                    <a:pt x="8614" y="2676"/>
                    <a:pt x="8614" y="2676"/>
                  </a:cubicBezTo>
                  <a:cubicBezTo>
                    <a:pt x="6132" y="214"/>
                    <a:pt x="828" y="1"/>
                    <a:pt x="8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633;p40">
              <a:extLst>
                <a:ext uri="{FF2B5EF4-FFF2-40B4-BE49-F238E27FC236}">
                  <a16:creationId xmlns:a16="http://schemas.microsoft.com/office/drawing/2014/main" id="{AFF660E3-7EC9-E56E-9C29-D0EDA50110E7}"/>
                </a:ext>
              </a:extLst>
            </p:cNvPr>
            <p:cNvSpPr/>
            <p:nvPr/>
          </p:nvSpPr>
          <p:spPr>
            <a:xfrm>
              <a:off x="5657333" y="2318896"/>
              <a:ext cx="1121525" cy="2667320"/>
            </a:xfrm>
            <a:custGeom>
              <a:avLst/>
              <a:gdLst/>
              <a:ahLst/>
              <a:cxnLst/>
              <a:rect l="l" t="t" r="r" b="b"/>
              <a:pathLst>
                <a:path w="11713" h="27857" extrusionOk="0">
                  <a:moveTo>
                    <a:pt x="6601" y="0"/>
                  </a:moveTo>
                  <a:cubicBezTo>
                    <a:pt x="6597" y="0"/>
                    <a:pt x="6593" y="0"/>
                    <a:pt x="6588" y="1"/>
                  </a:cubicBezTo>
                  <a:cubicBezTo>
                    <a:pt x="6290" y="36"/>
                    <a:pt x="6385" y="1838"/>
                    <a:pt x="6494" y="3143"/>
                  </a:cubicBezTo>
                  <a:lnTo>
                    <a:pt x="6494" y="3143"/>
                  </a:lnTo>
                  <a:cubicBezTo>
                    <a:pt x="6364" y="1944"/>
                    <a:pt x="6150" y="367"/>
                    <a:pt x="5927" y="367"/>
                  </a:cubicBezTo>
                  <a:cubicBezTo>
                    <a:pt x="5915" y="367"/>
                    <a:pt x="5904" y="371"/>
                    <a:pt x="5892" y="380"/>
                  </a:cubicBezTo>
                  <a:cubicBezTo>
                    <a:pt x="5519" y="663"/>
                    <a:pt x="5913" y="4863"/>
                    <a:pt x="5954" y="5077"/>
                  </a:cubicBezTo>
                  <a:cubicBezTo>
                    <a:pt x="6062" y="5678"/>
                    <a:pt x="7748" y="8973"/>
                    <a:pt x="7987" y="9425"/>
                  </a:cubicBezTo>
                  <a:lnTo>
                    <a:pt x="7987" y="9425"/>
                  </a:lnTo>
                  <a:cubicBezTo>
                    <a:pt x="7864" y="9635"/>
                    <a:pt x="1375" y="20780"/>
                    <a:pt x="692" y="22946"/>
                  </a:cubicBezTo>
                  <a:cubicBezTo>
                    <a:pt x="0" y="25137"/>
                    <a:pt x="1793" y="27857"/>
                    <a:pt x="4016" y="27857"/>
                  </a:cubicBezTo>
                  <a:cubicBezTo>
                    <a:pt x="4719" y="27857"/>
                    <a:pt x="5465" y="27585"/>
                    <a:pt x="6188" y="26939"/>
                  </a:cubicBezTo>
                  <a:cubicBezTo>
                    <a:pt x="9202" y="24256"/>
                    <a:pt x="11664" y="9153"/>
                    <a:pt x="11685" y="8311"/>
                  </a:cubicBezTo>
                  <a:cubicBezTo>
                    <a:pt x="11713" y="7477"/>
                    <a:pt x="9547" y="5166"/>
                    <a:pt x="9547" y="5166"/>
                  </a:cubicBezTo>
                  <a:lnTo>
                    <a:pt x="8671" y="4056"/>
                  </a:lnTo>
                  <a:cubicBezTo>
                    <a:pt x="8671" y="4056"/>
                    <a:pt x="7685" y="311"/>
                    <a:pt x="7426" y="311"/>
                  </a:cubicBezTo>
                  <a:cubicBezTo>
                    <a:pt x="7425" y="311"/>
                    <a:pt x="7424" y="311"/>
                    <a:pt x="7423" y="311"/>
                  </a:cubicBezTo>
                  <a:cubicBezTo>
                    <a:pt x="7168" y="339"/>
                    <a:pt x="7485" y="3401"/>
                    <a:pt x="7485" y="3401"/>
                  </a:cubicBezTo>
                  <a:cubicBezTo>
                    <a:pt x="7485" y="3401"/>
                    <a:pt x="7072" y="0"/>
                    <a:pt x="6601" y="0"/>
                  </a:cubicBezTo>
                  <a:close/>
                </a:path>
              </a:pathLst>
            </a:custGeom>
            <a:solidFill>
              <a:srgbClr val="FFB8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634;p40">
              <a:extLst>
                <a:ext uri="{FF2B5EF4-FFF2-40B4-BE49-F238E27FC236}">
                  <a16:creationId xmlns:a16="http://schemas.microsoft.com/office/drawing/2014/main" id="{68114FD9-C375-2AB9-9920-88355F4E6820}"/>
                </a:ext>
              </a:extLst>
            </p:cNvPr>
            <p:cNvSpPr/>
            <p:nvPr/>
          </p:nvSpPr>
          <p:spPr>
            <a:xfrm>
              <a:off x="6204268" y="2312960"/>
              <a:ext cx="578620" cy="2585453"/>
            </a:xfrm>
            <a:custGeom>
              <a:avLst/>
              <a:gdLst/>
              <a:ahLst/>
              <a:cxnLst/>
              <a:rect l="l" t="t" r="r" b="b"/>
              <a:pathLst>
                <a:path w="6043" h="27002" extrusionOk="0">
                  <a:moveTo>
                    <a:pt x="883" y="1"/>
                  </a:moveTo>
                  <a:cubicBezTo>
                    <a:pt x="856" y="1"/>
                    <a:pt x="842" y="8"/>
                    <a:pt x="828" y="15"/>
                  </a:cubicBezTo>
                  <a:cubicBezTo>
                    <a:pt x="794" y="35"/>
                    <a:pt x="773" y="56"/>
                    <a:pt x="759" y="77"/>
                  </a:cubicBezTo>
                  <a:cubicBezTo>
                    <a:pt x="732" y="125"/>
                    <a:pt x="711" y="166"/>
                    <a:pt x="697" y="215"/>
                  </a:cubicBezTo>
                  <a:cubicBezTo>
                    <a:pt x="676" y="297"/>
                    <a:pt x="663" y="387"/>
                    <a:pt x="649" y="470"/>
                  </a:cubicBezTo>
                  <a:cubicBezTo>
                    <a:pt x="614" y="815"/>
                    <a:pt x="614" y="1153"/>
                    <a:pt x="628" y="1497"/>
                  </a:cubicBezTo>
                  <a:cubicBezTo>
                    <a:pt x="630" y="1590"/>
                    <a:pt x="633" y="1682"/>
                    <a:pt x="637" y="1774"/>
                  </a:cubicBezTo>
                  <a:lnTo>
                    <a:pt x="637" y="1774"/>
                  </a:lnTo>
                  <a:cubicBezTo>
                    <a:pt x="606" y="1579"/>
                    <a:pt x="572" y="1384"/>
                    <a:pt x="532" y="1187"/>
                  </a:cubicBezTo>
                  <a:cubicBezTo>
                    <a:pt x="490" y="1008"/>
                    <a:pt x="456" y="821"/>
                    <a:pt x="394" y="642"/>
                  </a:cubicBezTo>
                  <a:cubicBezTo>
                    <a:pt x="373" y="601"/>
                    <a:pt x="359" y="553"/>
                    <a:pt x="332" y="511"/>
                  </a:cubicBezTo>
                  <a:cubicBezTo>
                    <a:pt x="325" y="490"/>
                    <a:pt x="311" y="470"/>
                    <a:pt x="290" y="449"/>
                  </a:cubicBezTo>
                  <a:cubicBezTo>
                    <a:pt x="276" y="428"/>
                    <a:pt x="256" y="401"/>
                    <a:pt x="214" y="401"/>
                  </a:cubicBezTo>
                  <a:cubicBezTo>
                    <a:pt x="207" y="401"/>
                    <a:pt x="194" y="408"/>
                    <a:pt x="187" y="408"/>
                  </a:cubicBezTo>
                  <a:lnTo>
                    <a:pt x="166" y="415"/>
                  </a:lnTo>
                  <a:cubicBezTo>
                    <a:pt x="152" y="428"/>
                    <a:pt x="145" y="435"/>
                    <a:pt x="138" y="449"/>
                  </a:cubicBezTo>
                  <a:cubicBezTo>
                    <a:pt x="118" y="470"/>
                    <a:pt x="111" y="490"/>
                    <a:pt x="97" y="518"/>
                  </a:cubicBezTo>
                  <a:cubicBezTo>
                    <a:pt x="83" y="559"/>
                    <a:pt x="70" y="608"/>
                    <a:pt x="56" y="656"/>
                  </a:cubicBezTo>
                  <a:cubicBezTo>
                    <a:pt x="21" y="842"/>
                    <a:pt x="14" y="1028"/>
                    <a:pt x="7" y="1215"/>
                  </a:cubicBezTo>
                  <a:cubicBezTo>
                    <a:pt x="1" y="1408"/>
                    <a:pt x="1" y="1594"/>
                    <a:pt x="1" y="1780"/>
                  </a:cubicBezTo>
                  <a:cubicBezTo>
                    <a:pt x="7" y="2153"/>
                    <a:pt x="28" y="2525"/>
                    <a:pt x="49" y="2904"/>
                  </a:cubicBezTo>
                  <a:cubicBezTo>
                    <a:pt x="70" y="3277"/>
                    <a:pt x="97" y="3649"/>
                    <a:pt x="125" y="4022"/>
                  </a:cubicBezTo>
                  <a:lnTo>
                    <a:pt x="180" y="4580"/>
                  </a:lnTo>
                  <a:cubicBezTo>
                    <a:pt x="194" y="4766"/>
                    <a:pt x="214" y="4953"/>
                    <a:pt x="242" y="5139"/>
                  </a:cubicBezTo>
                  <a:cubicBezTo>
                    <a:pt x="214" y="4953"/>
                    <a:pt x="201" y="4766"/>
                    <a:pt x="187" y="4580"/>
                  </a:cubicBezTo>
                  <a:lnTo>
                    <a:pt x="138" y="4022"/>
                  </a:lnTo>
                  <a:cubicBezTo>
                    <a:pt x="111" y="3649"/>
                    <a:pt x="90" y="3270"/>
                    <a:pt x="76" y="2897"/>
                  </a:cubicBezTo>
                  <a:cubicBezTo>
                    <a:pt x="56" y="2525"/>
                    <a:pt x="42" y="2153"/>
                    <a:pt x="42" y="1780"/>
                  </a:cubicBezTo>
                  <a:cubicBezTo>
                    <a:pt x="42" y="1594"/>
                    <a:pt x="42" y="1408"/>
                    <a:pt x="49" y="1222"/>
                  </a:cubicBezTo>
                  <a:cubicBezTo>
                    <a:pt x="63" y="1035"/>
                    <a:pt x="70" y="849"/>
                    <a:pt x="111" y="670"/>
                  </a:cubicBezTo>
                  <a:cubicBezTo>
                    <a:pt x="118" y="621"/>
                    <a:pt x="132" y="580"/>
                    <a:pt x="145" y="539"/>
                  </a:cubicBezTo>
                  <a:cubicBezTo>
                    <a:pt x="159" y="518"/>
                    <a:pt x="166" y="497"/>
                    <a:pt x="180" y="484"/>
                  </a:cubicBezTo>
                  <a:cubicBezTo>
                    <a:pt x="180" y="477"/>
                    <a:pt x="194" y="470"/>
                    <a:pt x="194" y="463"/>
                  </a:cubicBezTo>
                  <a:lnTo>
                    <a:pt x="207" y="456"/>
                  </a:lnTo>
                  <a:lnTo>
                    <a:pt x="214" y="456"/>
                  </a:lnTo>
                  <a:cubicBezTo>
                    <a:pt x="235" y="456"/>
                    <a:pt x="270" y="497"/>
                    <a:pt x="283" y="539"/>
                  </a:cubicBezTo>
                  <a:cubicBezTo>
                    <a:pt x="304" y="573"/>
                    <a:pt x="325" y="621"/>
                    <a:pt x="338" y="663"/>
                  </a:cubicBezTo>
                  <a:cubicBezTo>
                    <a:pt x="394" y="835"/>
                    <a:pt x="435" y="1021"/>
                    <a:pt x="470" y="1201"/>
                  </a:cubicBezTo>
                  <a:cubicBezTo>
                    <a:pt x="538" y="1566"/>
                    <a:pt x="587" y="1939"/>
                    <a:pt x="635" y="2311"/>
                  </a:cubicBezTo>
                  <a:cubicBezTo>
                    <a:pt x="658" y="2488"/>
                    <a:pt x="680" y="2666"/>
                    <a:pt x="701" y="2844"/>
                  </a:cubicBezTo>
                  <a:lnTo>
                    <a:pt x="701" y="2844"/>
                  </a:lnTo>
                  <a:cubicBezTo>
                    <a:pt x="745" y="3412"/>
                    <a:pt x="799" y="3973"/>
                    <a:pt x="863" y="4539"/>
                  </a:cubicBezTo>
                  <a:cubicBezTo>
                    <a:pt x="870" y="4566"/>
                    <a:pt x="890" y="4580"/>
                    <a:pt x="911" y="4580"/>
                  </a:cubicBezTo>
                  <a:cubicBezTo>
                    <a:pt x="938" y="4580"/>
                    <a:pt x="959" y="4560"/>
                    <a:pt x="952" y="4532"/>
                  </a:cubicBezTo>
                  <a:lnTo>
                    <a:pt x="952" y="4532"/>
                  </a:lnTo>
                  <a:lnTo>
                    <a:pt x="959" y="4532"/>
                  </a:lnTo>
                  <a:cubicBezTo>
                    <a:pt x="946" y="4414"/>
                    <a:pt x="933" y="4295"/>
                    <a:pt x="921" y="4177"/>
                  </a:cubicBezTo>
                  <a:lnTo>
                    <a:pt x="921" y="4177"/>
                  </a:lnTo>
                  <a:cubicBezTo>
                    <a:pt x="908" y="4036"/>
                    <a:pt x="895" y="3895"/>
                    <a:pt x="880" y="3753"/>
                  </a:cubicBezTo>
                  <a:lnTo>
                    <a:pt x="880" y="3753"/>
                  </a:lnTo>
                  <a:cubicBezTo>
                    <a:pt x="842" y="3337"/>
                    <a:pt x="810" y="2921"/>
                    <a:pt x="780" y="2504"/>
                  </a:cubicBezTo>
                  <a:cubicBezTo>
                    <a:pt x="759" y="2166"/>
                    <a:pt x="745" y="1828"/>
                    <a:pt x="738" y="1490"/>
                  </a:cubicBezTo>
                  <a:cubicBezTo>
                    <a:pt x="732" y="1153"/>
                    <a:pt x="732" y="815"/>
                    <a:pt x="766" y="484"/>
                  </a:cubicBezTo>
                  <a:cubicBezTo>
                    <a:pt x="780" y="401"/>
                    <a:pt x="794" y="318"/>
                    <a:pt x="814" y="242"/>
                  </a:cubicBezTo>
                  <a:cubicBezTo>
                    <a:pt x="828" y="208"/>
                    <a:pt x="842" y="173"/>
                    <a:pt x="856" y="146"/>
                  </a:cubicBezTo>
                  <a:cubicBezTo>
                    <a:pt x="870" y="132"/>
                    <a:pt x="876" y="125"/>
                    <a:pt x="883" y="125"/>
                  </a:cubicBezTo>
                  <a:cubicBezTo>
                    <a:pt x="883" y="118"/>
                    <a:pt x="890" y="118"/>
                    <a:pt x="890" y="118"/>
                  </a:cubicBezTo>
                  <a:lnTo>
                    <a:pt x="904" y="118"/>
                  </a:lnTo>
                  <a:cubicBezTo>
                    <a:pt x="904" y="118"/>
                    <a:pt x="904" y="125"/>
                    <a:pt x="904" y="125"/>
                  </a:cubicBezTo>
                  <a:cubicBezTo>
                    <a:pt x="918" y="125"/>
                    <a:pt x="952" y="146"/>
                    <a:pt x="973" y="173"/>
                  </a:cubicBezTo>
                  <a:cubicBezTo>
                    <a:pt x="994" y="201"/>
                    <a:pt x="1014" y="235"/>
                    <a:pt x="1035" y="270"/>
                  </a:cubicBezTo>
                  <a:cubicBezTo>
                    <a:pt x="1070" y="346"/>
                    <a:pt x="1104" y="421"/>
                    <a:pt x="1132" y="497"/>
                  </a:cubicBezTo>
                  <a:cubicBezTo>
                    <a:pt x="1242" y="808"/>
                    <a:pt x="1318" y="1139"/>
                    <a:pt x="1387" y="1470"/>
                  </a:cubicBezTo>
                  <a:cubicBezTo>
                    <a:pt x="1510" y="2063"/>
                    <a:pt x="1606" y="2662"/>
                    <a:pt x="1685" y="3267"/>
                  </a:cubicBezTo>
                  <a:lnTo>
                    <a:pt x="1685" y="3267"/>
                  </a:lnTo>
                  <a:cubicBezTo>
                    <a:pt x="1691" y="3337"/>
                    <a:pt x="1698" y="3407"/>
                    <a:pt x="1704" y="3477"/>
                  </a:cubicBezTo>
                  <a:lnTo>
                    <a:pt x="1711" y="3476"/>
                  </a:lnTo>
                  <a:lnTo>
                    <a:pt x="1711" y="3476"/>
                  </a:lnTo>
                  <a:cubicBezTo>
                    <a:pt x="1711" y="3476"/>
                    <a:pt x="1711" y="3476"/>
                    <a:pt x="1711" y="3477"/>
                  </a:cubicBezTo>
                  <a:cubicBezTo>
                    <a:pt x="1718" y="3511"/>
                    <a:pt x="1745" y="3532"/>
                    <a:pt x="1780" y="3532"/>
                  </a:cubicBezTo>
                  <a:cubicBezTo>
                    <a:pt x="1814" y="3525"/>
                    <a:pt x="1842" y="3497"/>
                    <a:pt x="1842" y="3456"/>
                  </a:cubicBezTo>
                  <a:cubicBezTo>
                    <a:pt x="1780" y="2870"/>
                    <a:pt x="1732" y="2284"/>
                    <a:pt x="1697" y="1697"/>
                  </a:cubicBezTo>
                  <a:cubicBezTo>
                    <a:pt x="1683" y="1401"/>
                    <a:pt x="1670" y="1104"/>
                    <a:pt x="1683" y="815"/>
                  </a:cubicBezTo>
                  <a:cubicBezTo>
                    <a:pt x="1683" y="739"/>
                    <a:pt x="1690" y="670"/>
                    <a:pt x="1697" y="601"/>
                  </a:cubicBezTo>
                  <a:cubicBezTo>
                    <a:pt x="1697" y="566"/>
                    <a:pt x="1704" y="525"/>
                    <a:pt x="1711" y="497"/>
                  </a:cubicBezTo>
                  <a:cubicBezTo>
                    <a:pt x="1713" y="485"/>
                    <a:pt x="1718" y="472"/>
                    <a:pt x="1722" y="461"/>
                  </a:cubicBezTo>
                  <a:lnTo>
                    <a:pt x="1722" y="461"/>
                  </a:lnTo>
                  <a:cubicBezTo>
                    <a:pt x="1723" y="462"/>
                    <a:pt x="1724" y="462"/>
                    <a:pt x="1725" y="463"/>
                  </a:cubicBezTo>
                  <a:cubicBezTo>
                    <a:pt x="1739" y="490"/>
                    <a:pt x="1759" y="518"/>
                    <a:pt x="1773" y="553"/>
                  </a:cubicBezTo>
                  <a:cubicBezTo>
                    <a:pt x="1807" y="615"/>
                    <a:pt x="1835" y="684"/>
                    <a:pt x="1863" y="746"/>
                  </a:cubicBezTo>
                  <a:cubicBezTo>
                    <a:pt x="1973" y="1015"/>
                    <a:pt x="2063" y="1297"/>
                    <a:pt x="2152" y="1580"/>
                  </a:cubicBezTo>
                  <a:cubicBezTo>
                    <a:pt x="2249" y="1863"/>
                    <a:pt x="2332" y="2139"/>
                    <a:pt x="2414" y="2428"/>
                  </a:cubicBezTo>
                  <a:cubicBezTo>
                    <a:pt x="2580" y="2994"/>
                    <a:pt x="2739" y="3559"/>
                    <a:pt x="2890" y="4132"/>
                  </a:cubicBezTo>
                  <a:cubicBezTo>
                    <a:pt x="2890" y="4139"/>
                    <a:pt x="2897" y="4153"/>
                    <a:pt x="2904" y="4159"/>
                  </a:cubicBezTo>
                  <a:lnTo>
                    <a:pt x="3780" y="5270"/>
                  </a:lnTo>
                  <a:cubicBezTo>
                    <a:pt x="3787" y="5270"/>
                    <a:pt x="3787" y="5277"/>
                    <a:pt x="3787" y="5277"/>
                  </a:cubicBezTo>
                  <a:cubicBezTo>
                    <a:pt x="4118" y="5635"/>
                    <a:pt x="4435" y="6001"/>
                    <a:pt x="4739" y="6380"/>
                  </a:cubicBezTo>
                  <a:cubicBezTo>
                    <a:pt x="5049" y="6760"/>
                    <a:pt x="5339" y="7153"/>
                    <a:pt x="5594" y="7560"/>
                  </a:cubicBezTo>
                  <a:cubicBezTo>
                    <a:pt x="5711" y="7773"/>
                    <a:pt x="5828" y="7987"/>
                    <a:pt x="5890" y="8208"/>
                  </a:cubicBezTo>
                  <a:cubicBezTo>
                    <a:pt x="5897" y="8235"/>
                    <a:pt x="5897" y="8263"/>
                    <a:pt x="5904" y="8291"/>
                  </a:cubicBezTo>
                  <a:cubicBezTo>
                    <a:pt x="5904" y="8318"/>
                    <a:pt x="5904" y="8346"/>
                    <a:pt x="5911" y="8373"/>
                  </a:cubicBezTo>
                  <a:cubicBezTo>
                    <a:pt x="5904" y="8429"/>
                    <a:pt x="5897" y="8491"/>
                    <a:pt x="5890" y="8546"/>
                  </a:cubicBezTo>
                  <a:cubicBezTo>
                    <a:pt x="5877" y="8670"/>
                    <a:pt x="5863" y="8787"/>
                    <a:pt x="5849" y="8911"/>
                  </a:cubicBezTo>
                  <a:cubicBezTo>
                    <a:pt x="5780" y="9394"/>
                    <a:pt x="5704" y="9877"/>
                    <a:pt x="5621" y="10360"/>
                  </a:cubicBezTo>
                  <a:cubicBezTo>
                    <a:pt x="5456" y="11318"/>
                    <a:pt x="5283" y="12284"/>
                    <a:pt x="5097" y="13242"/>
                  </a:cubicBezTo>
                  <a:cubicBezTo>
                    <a:pt x="4904" y="14201"/>
                    <a:pt x="4711" y="15153"/>
                    <a:pt x="4497" y="16111"/>
                  </a:cubicBezTo>
                  <a:cubicBezTo>
                    <a:pt x="4070" y="18015"/>
                    <a:pt x="3594" y="19911"/>
                    <a:pt x="3007" y="21774"/>
                  </a:cubicBezTo>
                  <a:cubicBezTo>
                    <a:pt x="2718" y="22705"/>
                    <a:pt x="2394" y="23629"/>
                    <a:pt x="2007" y="24525"/>
                  </a:cubicBezTo>
                  <a:cubicBezTo>
                    <a:pt x="1814" y="24974"/>
                    <a:pt x="1601" y="25415"/>
                    <a:pt x="1359" y="25836"/>
                  </a:cubicBezTo>
                  <a:cubicBezTo>
                    <a:pt x="1235" y="26049"/>
                    <a:pt x="1104" y="26256"/>
                    <a:pt x="959" y="26449"/>
                  </a:cubicBezTo>
                  <a:cubicBezTo>
                    <a:pt x="814" y="26649"/>
                    <a:pt x="656" y="26836"/>
                    <a:pt x="476" y="27001"/>
                  </a:cubicBezTo>
                  <a:cubicBezTo>
                    <a:pt x="663" y="26843"/>
                    <a:pt x="821" y="26649"/>
                    <a:pt x="966" y="26456"/>
                  </a:cubicBezTo>
                  <a:cubicBezTo>
                    <a:pt x="1118" y="26263"/>
                    <a:pt x="1249" y="26056"/>
                    <a:pt x="1373" y="25849"/>
                  </a:cubicBezTo>
                  <a:cubicBezTo>
                    <a:pt x="1621" y="25429"/>
                    <a:pt x="1842" y="24987"/>
                    <a:pt x="2042" y="24539"/>
                  </a:cubicBezTo>
                  <a:cubicBezTo>
                    <a:pt x="2435" y="23649"/>
                    <a:pt x="2773" y="22725"/>
                    <a:pt x="3076" y="21794"/>
                  </a:cubicBezTo>
                  <a:cubicBezTo>
                    <a:pt x="3380" y="20863"/>
                    <a:pt x="3649" y="19925"/>
                    <a:pt x="3897" y="18980"/>
                  </a:cubicBezTo>
                  <a:cubicBezTo>
                    <a:pt x="4152" y="18036"/>
                    <a:pt x="4387" y="17084"/>
                    <a:pt x="4601" y="16132"/>
                  </a:cubicBezTo>
                  <a:cubicBezTo>
                    <a:pt x="5042" y="14229"/>
                    <a:pt x="5421" y="12304"/>
                    <a:pt x="5752" y="10380"/>
                  </a:cubicBezTo>
                  <a:cubicBezTo>
                    <a:pt x="5828" y="9897"/>
                    <a:pt x="5911" y="9415"/>
                    <a:pt x="5980" y="8932"/>
                  </a:cubicBezTo>
                  <a:cubicBezTo>
                    <a:pt x="5994" y="8808"/>
                    <a:pt x="6014" y="8684"/>
                    <a:pt x="6028" y="8566"/>
                  </a:cubicBezTo>
                  <a:cubicBezTo>
                    <a:pt x="6035" y="8504"/>
                    <a:pt x="6042" y="8435"/>
                    <a:pt x="6042" y="8373"/>
                  </a:cubicBezTo>
                  <a:cubicBezTo>
                    <a:pt x="6042" y="8339"/>
                    <a:pt x="6042" y="8304"/>
                    <a:pt x="6035" y="8277"/>
                  </a:cubicBezTo>
                  <a:cubicBezTo>
                    <a:pt x="6028" y="8242"/>
                    <a:pt x="6028" y="8208"/>
                    <a:pt x="6014" y="8173"/>
                  </a:cubicBezTo>
                  <a:cubicBezTo>
                    <a:pt x="5952" y="7925"/>
                    <a:pt x="5828" y="7704"/>
                    <a:pt x="5704" y="7491"/>
                  </a:cubicBezTo>
                  <a:cubicBezTo>
                    <a:pt x="5449" y="7070"/>
                    <a:pt x="5152" y="6677"/>
                    <a:pt x="4849" y="6291"/>
                  </a:cubicBezTo>
                  <a:cubicBezTo>
                    <a:pt x="4539" y="5911"/>
                    <a:pt x="4221" y="5539"/>
                    <a:pt x="3890" y="5180"/>
                  </a:cubicBezTo>
                  <a:lnTo>
                    <a:pt x="3024" y="4082"/>
                  </a:lnTo>
                  <a:lnTo>
                    <a:pt x="3024" y="4082"/>
                  </a:lnTo>
                  <a:cubicBezTo>
                    <a:pt x="2867" y="3515"/>
                    <a:pt x="2709" y="2947"/>
                    <a:pt x="2545" y="2387"/>
                  </a:cubicBezTo>
                  <a:cubicBezTo>
                    <a:pt x="2463" y="2104"/>
                    <a:pt x="2373" y="1822"/>
                    <a:pt x="2283" y="1539"/>
                  </a:cubicBezTo>
                  <a:cubicBezTo>
                    <a:pt x="2194" y="1256"/>
                    <a:pt x="2097" y="973"/>
                    <a:pt x="1987" y="697"/>
                  </a:cubicBezTo>
                  <a:cubicBezTo>
                    <a:pt x="1959" y="628"/>
                    <a:pt x="1925" y="559"/>
                    <a:pt x="1890" y="490"/>
                  </a:cubicBezTo>
                  <a:cubicBezTo>
                    <a:pt x="1870" y="456"/>
                    <a:pt x="1856" y="421"/>
                    <a:pt x="1828" y="387"/>
                  </a:cubicBezTo>
                  <a:cubicBezTo>
                    <a:pt x="1814" y="366"/>
                    <a:pt x="1801" y="353"/>
                    <a:pt x="1780" y="332"/>
                  </a:cubicBezTo>
                  <a:cubicBezTo>
                    <a:pt x="1780" y="325"/>
                    <a:pt x="1718" y="304"/>
                    <a:pt x="1718" y="304"/>
                  </a:cubicBezTo>
                  <a:cubicBezTo>
                    <a:pt x="1690" y="304"/>
                    <a:pt x="1663" y="318"/>
                    <a:pt x="1642" y="332"/>
                  </a:cubicBezTo>
                  <a:cubicBezTo>
                    <a:pt x="1614" y="359"/>
                    <a:pt x="1601" y="380"/>
                    <a:pt x="1594" y="408"/>
                  </a:cubicBezTo>
                  <a:cubicBezTo>
                    <a:pt x="1587" y="428"/>
                    <a:pt x="1580" y="449"/>
                    <a:pt x="1573" y="470"/>
                  </a:cubicBezTo>
                  <a:cubicBezTo>
                    <a:pt x="1566" y="504"/>
                    <a:pt x="1559" y="546"/>
                    <a:pt x="1559" y="587"/>
                  </a:cubicBezTo>
                  <a:cubicBezTo>
                    <a:pt x="1545" y="663"/>
                    <a:pt x="1545" y="739"/>
                    <a:pt x="1539" y="815"/>
                  </a:cubicBezTo>
                  <a:cubicBezTo>
                    <a:pt x="1532" y="1111"/>
                    <a:pt x="1545" y="1408"/>
                    <a:pt x="1559" y="1704"/>
                  </a:cubicBezTo>
                  <a:cubicBezTo>
                    <a:pt x="1560" y="1714"/>
                    <a:pt x="1560" y="1723"/>
                    <a:pt x="1561" y="1732"/>
                  </a:cubicBezTo>
                  <a:lnTo>
                    <a:pt x="1561" y="1732"/>
                  </a:lnTo>
                  <a:cubicBezTo>
                    <a:pt x="1543" y="1638"/>
                    <a:pt x="1524" y="1543"/>
                    <a:pt x="1504" y="1449"/>
                  </a:cubicBezTo>
                  <a:cubicBezTo>
                    <a:pt x="1435" y="1111"/>
                    <a:pt x="1359" y="780"/>
                    <a:pt x="1242" y="456"/>
                  </a:cubicBezTo>
                  <a:cubicBezTo>
                    <a:pt x="1214" y="373"/>
                    <a:pt x="1180" y="297"/>
                    <a:pt x="1138" y="215"/>
                  </a:cubicBezTo>
                  <a:cubicBezTo>
                    <a:pt x="1118" y="180"/>
                    <a:pt x="1090" y="139"/>
                    <a:pt x="1063" y="97"/>
                  </a:cubicBezTo>
                  <a:cubicBezTo>
                    <a:pt x="1028" y="63"/>
                    <a:pt x="994" y="21"/>
                    <a:pt x="925" y="8"/>
                  </a:cubicBezTo>
                  <a:cubicBezTo>
                    <a:pt x="918" y="8"/>
                    <a:pt x="904" y="1"/>
                    <a:pt x="897" y="1"/>
                  </a:cubicBezTo>
                  <a:close/>
                </a:path>
              </a:pathLst>
            </a:custGeom>
            <a:solidFill>
              <a:srgbClr val="FF6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5233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p49"/>
          <p:cNvSpPr/>
          <p:nvPr/>
        </p:nvSpPr>
        <p:spPr>
          <a:xfrm>
            <a:off x="5248249" y="1170050"/>
            <a:ext cx="4685624" cy="3992062"/>
          </a:xfrm>
          <a:custGeom>
            <a:avLst/>
            <a:gdLst/>
            <a:ahLst/>
            <a:cxnLst/>
            <a:rect l="l" t="t" r="r" b="b"/>
            <a:pathLst>
              <a:path w="52581" h="44798" extrusionOk="0">
                <a:moveTo>
                  <a:pt x="29897" y="1"/>
                </a:moveTo>
                <a:cubicBezTo>
                  <a:pt x="26094" y="1"/>
                  <a:pt x="22317" y="1058"/>
                  <a:pt x="19111" y="3135"/>
                </a:cubicBezTo>
                <a:cubicBezTo>
                  <a:pt x="8194" y="10211"/>
                  <a:pt x="16483" y="19266"/>
                  <a:pt x="9504" y="24170"/>
                </a:cubicBezTo>
                <a:cubicBezTo>
                  <a:pt x="0" y="30839"/>
                  <a:pt x="10214" y="44797"/>
                  <a:pt x="10214" y="44797"/>
                </a:cubicBezTo>
                <a:lnTo>
                  <a:pt x="45401" y="44797"/>
                </a:lnTo>
                <a:cubicBezTo>
                  <a:pt x="45401" y="44797"/>
                  <a:pt x="52581" y="34584"/>
                  <a:pt x="50256" y="18907"/>
                </a:cubicBezTo>
                <a:cubicBezTo>
                  <a:pt x="48361" y="6127"/>
                  <a:pt x="39051" y="1"/>
                  <a:pt x="2989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0" name="Google Shape;1060;p49"/>
          <p:cNvGrpSpPr/>
          <p:nvPr/>
        </p:nvGrpSpPr>
        <p:grpSpPr>
          <a:xfrm rot="2267744">
            <a:off x="5679105" y="920980"/>
            <a:ext cx="2069607" cy="1590103"/>
            <a:chOff x="7578517" y="-373529"/>
            <a:chExt cx="2365011" cy="1817065"/>
          </a:xfrm>
        </p:grpSpPr>
        <p:sp>
          <p:nvSpPr>
            <p:cNvPr id="1061" name="Google Shape;1061;p49"/>
            <p:cNvSpPr/>
            <p:nvPr/>
          </p:nvSpPr>
          <p:spPr>
            <a:xfrm>
              <a:off x="7795851" y="-373529"/>
              <a:ext cx="2147676" cy="1817065"/>
            </a:xfrm>
            <a:custGeom>
              <a:avLst/>
              <a:gdLst/>
              <a:ahLst/>
              <a:cxnLst/>
              <a:rect l="l" t="t" r="r" b="b"/>
              <a:pathLst>
                <a:path w="22353" h="18912" extrusionOk="0">
                  <a:moveTo>
                    <a:pt x="21491" y="0"/>
                  </a:moveTo>
                  <a:lnTo>
                    <a:pt x="21360" y="28"/>
                  </a:lnTo>
                  <a:cubicBezTo>
                    <a:pt x="21429" y="352"/>
                    <a:pt x="21498" y="690"/>
                    <a:pt x="21560" y="1028"/>
                  </a:cubicBezTo>
                  <a:lnTo>
                    <a:pt x="21691" y="1007"/>
                  </a:lnTo>
                  <a:cubicBezTo>
                    <a:pt x="21629" y="662"/>
                    <a:pt x="21560" y="325"/>
                    <a:pt x="21491" y="0"/>
                  </a:cubicBezTo>
                  <a:close/>
                  <a:moveTo>
                    <a:pt x="21870" y="2014"/>
                  </a:moveTo>
                  <a:lnTo>
                    <a:pt x="21732" y="2042"/>
                  </a:lnTo>
                  <a:cubicBezTo>
                    <a:pt x="21794" y="2380"/>
                    <a:pt x="21842" y="2718"/>
                    <a:pt x="21891" y="3049"/>
                  </a:cubicBezTo>
                  <a:lnTo>
                    <a:pt x="22022" y="3035"/>
                  </a:lnTo>
                  <a:cubicBezTo>
                    <a:pt x="21973" y="2704"/>
                    <a:pt x="21925" y="2359"/>
                    <a:pt x="21870" y="2014"/>
                  </a:cubicBezTo>
                  <a:close/>
                  <a:moveTo>
                    <a:pt x="22146" y="4056"/>
                  </a:moveTo>
                  <a:lnTo>
                    <a:pt x="22015" y="4069"/>
                  </a:lnTo>
                  <a:cubicBezTo>
                    <a:pt x="22056" y="4414"/>
                    <a:pt x="22084" y="4752"/>
                    <a:pt x="22111" y="5083"/>
                  </a:cubicBezTo>
                  <a:lnTo>
                    <a:pt x="22249" y="5076"/>
                  </a:lnTo>
                  <a:cubicBezTo>
                    <a:pt x="22222" y="4738"/>
                    <a:pt x="22187" y="4400"/>
                    <a:pt x="22146" y="4056"/>
                  </a:cubicBezTo>
                  <a:close/>
                  <a:moveTo>
                    <a:pt x="22318" y="6104"/>
                  </a:moveTo>
                  <a:lnTo>
                    <a:pt x="22180" y="6111"/>
                  </a:lnTo>
                  <a:cubicBezTo>
                    <a:pt x="22201" y="6456"/>
                    <a:pt x="22215" y="6800"/>
                    <a:pt x="22222" y="7132"/>
                  </a:cubicBezTo>
                  <a:lnTo>
                    <a:pt x="22353" y="7132"/>
                  </a:lnTo>
                  <a:cubicBezTo>
                    <a:pt x="22346" y="6794"/>
                    <a:pt x="22339" y="6449"/>
                    <a:pt x="22318" y="6104"/>
                  </a:cubicBezTo>
                  <a:close/>
                  <a:moveTo>
                    <a:pt x="828" y="7828"/>
                  </a:moveTo>
                  <a:cubicBezTo>
                    <a:pt x="697" y="8145"/>
                    <a:pt x="580" y="8476"/>
                    <a:pt x="483" y="8801"/>
                  </a:cubicBezTo>
                  <a:lnTo>
                    <a:pt x="614" y="8835"/>
                  </a:lnTo>
                  <a:cubicBezTo>
                    <a:pt x="711" y="8518"/>
                    <a:pt x="828" y="8194"/>
                    <a:pt x="952" y="7876"/>
                  </a:cubicBezTo>
                  <a:lnTo>
                    <a:pt x="828" y="7828"/>
                  </a:lnTo>
                  <a:close/>
                  <a:moveTo>
                    <a:pt x="22222" y="8152"/>
                  </a:moveTo>
                  <a:cubicBezTo>
                    <a:pt x="22208" y="8504"/>
                    <a:pt x="22194" y="8849"/>
                    <a:pt x="22173" y="9173"/>
                  </a:cubicBezTo>
                  <a:lnTo>
                    <a:pt x="22311" y="9187"/>
                  </a:lnTo>
                  <a:cubicBezTo>
                    <a:pt x="22332" y="8856"/>
                    <a:pt x="22346" y="8504"/>
                    <a:pt x="22353" y="8159"/>
                  </a:cubicBezTo>
                  <a:lnTo>
                    <a:pt x="22222" y="8152"/>
                  </a:lnTo>
                  <a:close/>
                  <a:moveTo>
                    <a:pt x="221" y="9794"/>
                  </a:moveTo>
                  <a:cubicBezTo>
                    <a:pt x="152" y="10138"/>
                    <a:pt x="90" y="10476"/>
                    <a:pt x="56" y="10814"/>
                  </a:cubicBezTo>
                  <a:lnTo>
                    <a:pt x="187" y="10828"/>
                  </a:lnTo>
                  <a:cubicBezTo>
                    <a:pt x="228" y="10497"/>
                    <a:pt x="283" y="10159"/>
                    <a:pt x="352" y="9821"/>
                  </a:cubicBezTo>
                  <a:lnTo>
                    <a:pt x="221" y="9794"/>
                  </a:lnTo>
                  <a:close/>
                  <a:moveTo>
                    <a:pt x="22077" y="10194"/>
                  </a:moveTo>
                  <a:cubicBezTo>
                    <a:pt x="22036" y="10538"/>
                    <a:pt x="21980" y="10876"/>
                    <a:pt x="21918" y="11201"/>
                  </a:cubicBezTo>
                  <a:lnTo>
                    <a:pt x="22056" y="11228"/>
                  </a:lnTo>
                  <a:cubicBezTo>
                    <a:pt x="22118" y="10904"/>
                    <a:pt x="22167" y="10559"/>
                    <a:pt x="22215" y="10207"/>
                  </a:cubicBezTo>
                  <a:lnTo>
                    <a:pt x="22077" y="10194"/>
                  </a:lnTo>
                  <a:close/>
                  <a:moveTo>
                    <a:pt x="1" y="11842"/>
                  </a:moveTo>
                  <a:cubicBezTo>
                    <a:pt x="1" y="12194"/>
                    <a:pt x="21" y="12545"/>
                    <a:pt x="70" y="12876"/>
                  </a:cubicBezTo>
                  <a:lnTo>
                    <a:pt x="201" y="12856"/>
                  </a:lnTo>
                  <a:cubicBezTo>
                    <a:pt x="159" y="12532"/>
                    <a:pt x="132" y="12187"/>
                    <a:pt x="132" y="11842"/>
                  </a:cubicBezTo>
                  <a:close/>
                  <a:moveTo>
                    <a:pt x="12228" y="12504"/>
                  </a:moveTo>
                  <a:cubicBezTo>
                    <a:pt x="11856" y="12511"/>
                    <a:pt x="11511" y="12628"/>
                    <a:pt x="11235" y="12842"/>
                  </a:cubicBezTo>
                  <a:lnTo>
                    <a:pt x="11318" y="12945"/>
                  </a:lnTo>
                  <a:cubicBezTo>
                    <a:pt x="11573" y="12752"/>
                    <a:pt x="11891" y="12642"/>
                    <a:pt x="12235" y="12635"/>
                  </a:cubicBezTo>
                  <a:lnTo>
                    <a:pt x="12228" y="12504"/>
                  </a:lnTo>
                  <a:close/>
                  <a:moveTo>
                    <a:pt x="21691" y="12194"/>
                  </a:moveTo>
                  <a:cubicBezTo>
                    <a:pt x="21594" y="12532"/>
                    <a:pt x="21491" y="12856"/>
                    <a:pt x="21373" y="13159"/>
                  </a:cubicBezTo>
                  <a:lnTo>
                    <a:pt x="21498" y="13207"/>
                  </a:lnTo>
                  <a:cubicBezTo>
                    <a:pt x="21615" y="12904"/>
                    <a:pt x="21725" y="12573"/>
                    <a:pt x="21822" y="12228"/>
                  </a:cubicBezTo>
                  <a:lnTo>
                    <a:pt x="21691" y="12194"/>
                  </a:lnTo>
                  <a:close/>
                  <a:moveTo>
                    <a:pt x="13256" y="12732"/>
                  </a:moveTo>
                  <a:lnTo>
                    <a:pt x="13194" y="12849"/>
                  </a:lnTo>
                  <a:cubicBezTo>
                    <a:pt x="13518" y="13007"/>
                    <a:pt x="13732" y="13242"/>
                    <a:pt x="13828" y="13545"/>
                  </a:cubicBezTo>
                  <a:lnTo>
                    <a:pt x="13960" y="13504"/>
                  </a:lnTo>
                  <a:cubicBezTo>
                    <a:pt x="13849" y="13166"/>
                    <a:pt x="13608" y="12904"/>
                    <a:pt x="13256" y="12732"/>
                  </a:cubicBezTo>
                  <a:close/>
                  <a:moveTo>
                    <a:pt x="10663" y="13718"/>
                  </a:moveTo>
                  <a:cubicBezTo>
                    <a:pt x="10622" y="13876"/>
                    <a:pt x="10601" y="14035"/>
                    <a:pt x="10601" y="14201"/>
                  </a:cubicBezTo>
                  <a:cubicBezTo>
                    <a:pt x="10601" y="14387"/>
                    <a:pt x="10628" y="14580"/>
                    <a:pt x="10684" y="14766"/>
                  </a:cubicBezTo>
                  <a:lnTo>
                    <a:pt x="10815" y="14732"/>
                  </a:lnTo>
                  <a:cubicBezTo>
                    <a:pt x="10759" y="14552"/>
                    <a:pt x="10732" y="14373"/>
                    <a:pt x="10732" y="14201"/>
                  </a:cubicBezTo>
                  <a:cubicBezTo>
                    <a:pt x="10732" y="14049"/>
                    <a:pt x="10753" y="13897"/>
                    <a:pt x="10794" y="13752"/>
                  </a:cubicBezTo>
                  <a:lnTo>
                    <a:pt x="10663" y="13718"/>
                  </a:lnTo>
                  <a:close/>
                  <a:moveTo>
                    <a:pt x="421" y="13849"/>
                  </a:moveTo>
                  <a:lnTo>
                    <a:pt x="290" y="13883"/>
                  </a:lnTo>
                  <a:cubicBezTo>
                    <a:pt x="387" y="14221"/>
                    <a:pt x="518" y="14545"/>
                    <a:pt x="670" y="14849"/>
                  </a:cubicBezTo>
                  <a:lnTo>
                    <a:pt x="787" y="14787"/>
                  </a:lnTo>
                  <a:cubicBezTo>
                    <a:pt x="642" y="14490"/>
                    <a:pt x="518" y="14173"/>
                    <a:pt x="421" y="13849"/>
                  </a:cubicBezTo>
                  <a:close/>
                  <a:moveTo>
                    <a:pt x="20946" y="14083"/>
                  </a:moveTo>
                  <a:cubicBezTo>
                    <a:pt x="20780" y="14394"/>
                    <a:pt x="20594" y="14676"/>
                    <a:pt x="20401" y="14939"/>
                  </a:cubicBezTo>
                  <a:lnTo>
                    <a:pt x="20504" y="15014"/>
                  </a:lnTo>
                  <a:cubicBezTo>
                    <a:pt x="20704" y="14752"/>
                    <a:pt x="20898" y="14463"/>
                    <a:pt x="21063" y="14152"/>
                  </a:cubicBezTo>
                  <a:lnTo>
                    <a:pt x="20946" y="14083"/>
                  </a:lnTo>
                  <a:close/>
                  <a:moveTo>
                    <a:pt x="13808" y="14518"/>
                  </a:moveTo>
                  <a:cubicBezTo>
                    <a:pt x="13725" y="14808"/>
                    <a:pt x="13587" y="15118"/>
                    <a:pt x="13387" y="15428"/>
                  </a:cubicBezTo>
                  <a:lnTo>
                    <a:pt x="13504" y="15504"/>
                  </a:lnTo>
                  <a:cubicBezTo>
                    <a:pt x="13704" y="15180"/>
                    <a:pt x="13849" y="14856"/>
                    <a:pt x="13939" y="14559"/>
                  </a:cubicBezTo>
                  <a:lnTo>
                    <a:pt x="13808" y="14518"/>
                  </a:lnTo>
                  <a:close/>
                  <a:moveTo>
                    <a:pt x="11297" y="15594"/>
                  </a:moveTo>
                  <a:lnTo>
                    <a:pt x="11194" y="15683"/>
                  </a:lnTo>
                  <a:cubicBezTo>
                    <a:pt x="11408" y="15932"/>
                    <a:pt x="11677" y="16152"/>
                    <a:pt x="11994" y="16345"/>
                  </a:cubicBezTo>
                  <a:lnTo>
                    <a:pt x="12063" y="16228"/>
                  </a:lnTo>
                  <a:cubicBezTo>
                    <a:pt x="11759" y="16042"/>
                    <a:pt x="11504" y="15828"/>
                    <a:pt x="11297" y="15594"/>
                  </a:cubicBezTo>
                  <a:close/>
                  <a:moveTo>
                    <a:pt x="19711" y="15676"/>
                  </a:moveTo>
                  <a:cubicBezTo>
                    <a:pt x="19463" y="15904"/>
                    <a:pt x="19187" y="16104"/>
                    <a:pt x="18898" y="16270"/>
                  </a:cubicBezTo>
                  <a:lnTo>
                    <a:pt x="18967" y="16387"/>
                  </a:lnTo>
                  <a:cubicBezTo>
                    <a:pt x="19263" y="16214"/>
                    <a:pt x="19546" y="16008"/>
                    <a:pt x="19801" y="15780"/>
                  </a:cubicBezTo>
                  <a:lnTo>
                    <a:pt x="19711" y="15676"/>
                  </a:lnTo>
                  <a:close/>
                  <a:moveTo>
                    <a:pt x="1311" y="15656"/>
                  </a:moveTo>
                  <a:lnTo>
                    <a:pt x="1201" y="15739"/>
                  </a:lnTo>
                  <a:cubicBezTo>
                    <a:pt x="1394" y="16008"/>
                    <a:pt x="1621" y="16276"/>
                    <a:pt x="1870" y="16525"/>
                  </a:cubicBezTo>
                  <a:lnTo>
                    <a:pt x="1966" y="16428"/>
                  </a:lnTo>
                  <a:cubicBezTo>
                    <a:pt x="1725" y="16187"/>
                    <a:pt x="1504" y="15925"/>
                    <a:pt x="1311" y="15656"/>
                  </a:cubicBezTo>
                  <a:close/>
                  <a:moveTo>
                    <a:pt x="12980" y="16649"/>
                  </a:moveTo>
                  <a:lnTo>
                    <a:pt x="12939" y="16780"/>
                  </a:lnTo>
                  <a:cubicBezTo>
                    <a:pt x="13242" y="16883"/>
                    <a:pt x="13580" y="16966"/>
                    <a:pt x="13939" y="17028"/>
                  </a:cubicBezTo>
                  <a:lnTo>
                    <a:pt x="13966" y="16897"/>
                  </a:lnTo>
                  <a:cubicBezTo>
                    <a:pt x="13615" y="16835"/>
                    <a:pt x="13284" y="16752"/>
                    <a:pt x="12980" y="16649"/>
                  </a:cubicBezTo>
                  <a:close/>
                  <a:moveTo>
                    <a:pt x="12773" y="16235"/>
                  </a:moveTo>
                  <a:cubicBezTo>
                    <a:pt x="12553" y="16483"/>
                    <a:pt x="12311" y="16718"/>
                    <a:pt x="12042" y="16939"/>
                  </a:cubicBezTo>
                  <a:lnTo>
                    <a:pt x="12132" y="17042"/>
                  </a:lnTo>
                  <a:cubicBezTo>
                    <a:pt x="12401" y="16814"/>
                    <a:pt x="12649" y="16573"/>
                    <a:pt x="12877" y="16325"/>
                  </a:cubicBezTo>
                  <a:lnTo>
                    <a:pt x="12773" y="16235"/>
                  </a:lnTo>
                  <a:close/>
                  <a:moveTo>
                    <a:pt x="17980" y="16690"/>
                  </a:moveTo>
                  <a:cubicBezTo>
                    <a:pt x="17670" y="16801"/>
                    <a:pt x="17346" y="16883"/>
                    <a:pt x="17001" y="16939"/>
                  </a:cubicBezTo>
                  <a:lnTo>
                    <a:pt x="17022" y="17070"/>
                  </a:lnTo>
                  <a:cubicBezTo>
                    <a:pt x="17373" y="17014"/>
                    <a:pt x="17711" y="16932"/>
                    <a:pt x="18029" y="16821"/>
                  </a:cubicBezTo>
                  <a:lnTo>
                    <a:pt x="17980" y="16690"/>
                  </a:lnTo>
                  <a:close/>
                  <a:moveTo>
                    <a:pt x="14973" y="17014"/>
                  </a:moveTo>
                  <a:lnTo>
                    <a:pt x="14966" y="17145"/>
                  </a:lnTo>
                  <a:cubicBezTo>
                    <a:pt x="15187" y="17159"/>
                    <a:pt x="15422" y="17166"/>
                    <a:pt x="15656" y="17166"/>
                  </a:cubicBezTo>
                  <a:lnTo>
                    <a:pt x="15994" y="17166"/>
                  </a:lnTo>
                  <a:lnTo>
                    <a:pt x="15994" y="17028"/>
                  </a:lnTo>
                  <a:cubicBezTo>
                    <a:pt x="15863" y="17031"/>
                    <a:pt x="15734" y="17032"/>
                    <a:pt x="15608" y="17032"/>
                  </a:cubicBezTo>
                  <a:cubicBezTo>
                    <a:pt x="15390" y="17032"/>
                    <a:pt x="15179" y="17028"/>
                    <a:pt x="14973" y="17014"/>
                  </a:cubicBezTo>
                  <a:close/>
                  <a:moveTo>
                    <a:pt x="2718" y="17111"/>
                  </a:moveTo>
                  <a:lnTo>
                    <a:pt x="2635" y="17221"/>
                  </a:lnTo>
                  <a:cubicBezTo>
                    <a:pt x="2904" y="17442"/>
                    <a:pt x="3187" y="17642"/>
                    <a:pt x="3477" y="17821"/>
                  </a:cubicBezTo>
                  <a:lnTo>
                    <a:pt x="3546" y="17704"/>
                  </a:lnTo>
                  <a:cubicBezTo>
                    <a:pt x="3263" y="17532"/>
                    <a:pt x="2987" y="17332"/>
                    <a:pt x="2718" y="17111"/>
                  </a:cubicBezTo>
                  <a:close/>
                  <a:moveTo>
                    <a:pt x="11222" y="17539"/>
                  </a:moveTo>
                  <a:cubicBezTo>
                    <a:pt x="10939" y="17725"/>
                    <a:pt x="10642" y="17890"/>
                    <a:pt x="10332" y="18035"/>
                  </a:cubicBezTo>
                  <a:lnTo>
                    <a:pt x="10394" y="18159"/>
                  </a:lnTo>
                  <a:cubicBezTo>
                    <a:pt x="10704" y="18008"/>
                    <a:pt x="11008" y="17842"/>
                    <a:pt x="11297" y="17656"/>
                  </a:cubicBezTo>
                  <a:lnTo>
                    <a:pt x="11222" y="17539"/>
                  </a:lnTo>
                  <a:close/>
                  <a:moveTo>
                    <a:pt x="4442" y="18187"/>
                  </a:moveTo>
                  <a:lnTo>
                    <a:pt x="4387" y="18304"/>
                  </a:lnTo>
                  <a:cubicBezTo>
                    <a:pt x="4704" y="18449"/>
                    <a:pt x="5028" y="18566"/>
                    <a:pt x="5359" y="18663"/>
                  </a:cubicBezTo>
                  <a:lnTo>
                    <a:pt x="5394" y="18532"/>
                  </a:lnTo>
                  <a:cubicBezTo>
                    <a:pt x="5070" y="18442"/>
                    <a:pt x="4752" y="18325"/>
                    <a:pt x="4442" y="18187"/>
                  </a:cubicBezTo>
                  <a:close/>
                  <a:moveTo>
                    <a:pt x="9394" y="18414"/>
                  </a:moveTo>
                  <a:cubicBezTo>
                    <a:pt x="9070" y="18518"/>
                    <a:pt x="8739" y="18608"/>
                    <a:pt x="8408" y="18663"/>
                  </a:cubicBezTo>
                  <a:lnTo>
                    <a:pt x="8435" y="18801"/>
                  </a:lnTo>
                  <a:cubicBezTo>
                    <a:pt x="8766" y="18739"/>
                    <a:pt x="9104" y="18649"/>
                    <a:pt x="9435" y="18545"/>
                  </a:cubicBezTo>
                  <a:lnTo>
                    <a:pt x="9394" y="18414"/>
                  </a:lnTo>
                  <a:close/>
                  <a:moveTo>
                    <a:pt x="6387" y="18732"/>
                  </a:moveTo>
                  <a:lnTo>
                    <a:pt x="6373" y="18863"/>
                  </a:lnTo>
                  <a:cubicBezTo>
                    <a:pt x="6635" y="18897"/>
                    <a:pt x="6904" y="18911"/>
                    <a:pt x="7180" y="18911"/>
                  </a:cubicBezTo>
                  <a:lnTo>
                    <a:pt x="7408" y="18911"/>
                  </a:lnTo>
                  <a:lnTo>
                    <a:pt x="7401" y="18773"/>
                  </a:lnTo>
                  <a:cubicBezTo>
                    <a:pt x="7316" y="18777"/>
                    <a:pt x="7231" y="18778"/>
                    <a:pt x="7146" y="18778"/>
                  </a:cubicBezTo>
                  <a:cubicBezTo>
                    <a:pt x="6891" y="18778"/>
                    <a:pt x="6635" y="18763"/>
                    <a:pt x="6387" y="18732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9"/>
            <p:cNvSpPr/>
            <p:nvPr/>
          </p:nvSpPr>
          <p:spPr>
            <a:xfrm>
              <a:off x="7769333" y="-117763"/>
              <a:ext cx="513644" cy="528920"/>
            </a:xfrm>
            <a:custGeom>
              <a:avLst/>
              <a:gdLst/>
              <a:ahLst/>
              <a:cxnLst/>
              <a:rect l="l" t="t" r="r" b="b"/>
              <a:pathLst>
                <a:path w="5346" h="5505" extrusionOk="0">
                  <a:moveTo>
                    <a:pt x="5346" y="0"/>
                  </a:moveTo>
                  <a:lnTo>
                    <a:pt x="1" y="4628"/>
                  </a:lnTo>
                  <a:lnTo>
                    <a:pt x="2435" y="5504"/>
                  </a:lnTo>
                  <a:lnTo>
                    <a:pt x="534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9"/>
            <p:cNvSpPr/>
            <p:nvPr/>
          </p:nvSpPr>
          <p:spPr>
            <a:xfrm>
              <a:off x="7578517" y="-117763"/>
              <a:ext cx="704459" cy="438125"/>
            </a:xfrm>
            <a:custGeom>
              <a:avLst/>
              <a:gdLst/>
              <a:ahLst/>
              <a:cxnLst/>
              <a:rect l="l" t="t" r="r" b="b"/>
              <a:pathLst>
                <a:path w="7332" h="4560" extrusionOk="0">
                  <a:moveTo>
                    <a:pt x="7332" y="0"/>
                  </a:moveTo>
                  <a:lnTo>
                    <a:pt x="1" y="3732"/>
                  </a:lnTo>
                  <a:lnTo>
                    <a:pt x="1711" y="4559"/>
                  </a:lnTo>
                  <a:lnTo>
                    <a:pt x="733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4" name="Google Shape;1064;p49"/>
          <p:cNvGrpSpPr/>
          <p:nvPr/>
        </p:nvGrpSpPr>
        <p:grpSpPr>
          <a:xfrm rot="-2886057">
            <a:off x="5736455" y="3068202"/>
            <a:ext cx="2364939" cy="1817010"/>
            <a:chOff x="-280220" y="1825083"/>
            <a:chExt cx="2365011" cy="1817065"/>
          </a:xfrm>
        </p:grpSpPr>
        <p:sp>
          <p:nvSpPr>
            <p:cNvPr id="1065" name="Google Shape;1065;p49"/>
            <p:cNvSpPr/>
            <p:nvPr/>
          </p:nvSpPr>
          <p:spPr>
            <a:xfrm>
              <a:off x="-62886" y="1825083"/>
              <a:ext cx="2147676" cy="1817065"/>
            </a:xfrm>
            <a:custGeom>
              <a:avLst/>
              <a:gdLst/>
              <a:ahLst/>
              <a:cxnLst/>
              <a:rect l="l" t="t" r="r" b="b"/>
              <a:pathLst>
                <a:path w="22353" h="18912" extrusionOk="0">
                  <a:moveTo>
                    <a:pt x="21491" y="0"/>
                  </a:moveTo>
                  <a:lnTo>
                    <a:pt x="21360" y="28"/>
                  </a:lnTo>
                  <a:cubicBezTo>
                    <a:pt x="21429" y="352"/>
                    <a:pt x="21498" y="690"/>
                    <a:pt x="21560" y="1028"/>
                  </a:cubicBezTo>
                  <a:lnTo>
                    <a:pt x="21691" y="1007"/>
                  </a:lnTo>
                  <a:cubicBezTo>
                    <a:pt x="21629" y="662"/>
                    <a:pt x="21560" y="325"/>
                    <a:pt x="21491" y="0"/>
                  </a:cubicBezTo>
                  <a:close/>
                  <a:moveTo>
                    <a:pt x="21870" y="2014"/>
                  </a:moveTo>
                  <a:lnTo>
                    <a:pt x="21732" y="2042"/>
                  </a:lnTo>
                  <a:cubicBezTo>
                    <a:pt x="21794" y="2380"/>
                    <a:pt x="21842" y="2718"/>
                    <a:pt x="21891" y="3049"/>
                  </a:cubicBezTo>
                  <a:lnTo>
                    <a:pt x="22022" y="3035"/>
                  </a:lnTo>
                  <a:cubicBezTo>
                    <a:pt x="21973" y="2704"/>
                    <a:pt x="21925" y="2359"/>
                    <a:pt x="21870" y="2014"/>
                  </a:cubicBezTo>
                  <a:close/>
                  <a:moveTo>
                    <a:pt x="22146" y="4056"/>
                  </a:moveTo>
                  <a:lnTo>
                    <a:pt x="22015" y="4069"/>
                  </a:lnTo>
                  <a:cubicBezTo>
                    <a:pt x="22056" y="4414"/>
                    <a:pt x="22084" y="4752"/>
                    <a:pt x="22111" y="5083"/>
                  </a:cubicBezTo>
                  <a:lnTo>
                    <a:pt x="22249" y="5076"/>
                  </a:lnTo>
                  <a:cubicBezTo>
                    <a:pt x="22222" y="4738"/>
                    <a:pt x="22187" y="4400"/>
                    <a:pt x="22146" y="4056"/>
                  </a:cubicBezTo>
                  <a:close/>
                  <a:moveTo>
                    <a:pt x="22318" y="6104"/>
                  </a:moveTo>
                  <a:lnTo>
                    <a:pt x="22180" y="6111"/>
                  </a:lnTo>
                  <a:cubicBezTo>
                    <a:pt x="22201" y="6456"/>
                    <a:pt x="22215" y="6800"/>
                    <a:pt x="22222" y="7132"/>
                  </a:cubicBezTo>
                  <a:lnTo>
                    <a:pt x="22353" y="7132"/>
                  </a:lnTo>
                  <a:cubicBezTo>
                    <a:pt x="22346" y="6794"/>
                    <a:pt x="22339" y="6449"/>
                    <a:pt x="22318" y="6104"/>
                  </a:cubicBezTo>
                  <a:close/>
                  <a:moveTo>
                    <a:pt x="828" y="7828"/>
                  </a:moveTo>
                  <a:cubicBezTo>
                    <a:pt x="697" y="8145"/>
                    <a:pt x="580" y="8476"/>
                    <a:pt x="483" y="8801"/>
                  </a:cubicBezTo>
                  <a:lnTo>
                    <a:pt x="614" y="8835"/>
                  </a:lnTo>
                  <a:cubicBezTo>
                    <a:pt x="711" y="8518"/>
                    <a:pt x="828" y="8194"/>
                    <a:pt x="952" y="7876"/>
                  </a:cubicBezTo>
                  <a:lnTo>
                    <a:pt x="828" y="7828"/>
                  </a:lnTo>
                  <a:close/>
                  <a:moveTo>
                    <a:pt x="22222" y="8152"/>
                  </a:moveTo>
                  <a:cubicBezTo>
                    <a:pt x="22208" y="8504"/>
                    <a:pt x="22194" y="8849"/>
                    <a:pt x="22173" y="9173"/>
                  </a:cubicBezTo>
                  <a:lnTo>
                    <a:pt x="22311" y="9187"/>
                  </a:lnTo>
                  <a:cubicBezTo>
                    <a:pt x="22332" y="8856"/>
                    <a:pt x="22346" y="8504"/>
                    <a:pt x="22353" y="8159"/>
                  </a:cubicBezTo>
                  <a:lnTo>
                    <a:pt x="22222" y="8152"/>
                  </a:lnTo>
                  <a:close/>
                  <a:moveTo>
                    <a:pt x="221" y="9794"/>
                  </a:moveTo>
                  <a:cubicBezTo>
                    <a:pt x="152" y="10138"/>
                    <a:pt x="90" y="10476"/>
                    <a:pt x="56" y="10814"/>
                  </a:cubicBezTo>
                  <a:lnTo>
                    <a:pt x="187" y="10828"/>
                  </a:lnTo>
                  <a:cubicBezTo>
                    <a:pt x="228" y="10497"/>
                    <a:pt x="283" y="10159"/>
                    <a:pt x="352" y="9821"/>
                  </a:cubicBezTo>
                  <a:lnTo>
                    <a:pt x="221" y="9794"/>
                  </a:lnTo>
                  <a:close/>
                  <a:moveTo>
                    <a:pt x="22077" y="10194"/>
                  </a:moveTo>
                  <a:cubicBezTo>
                    <a:pt x="22036" y="10538"/>
                    <a:pt x="21980" y="10876"/>
                    <a:pt x="21918" y="11201"/>
                  </a:cubicBezTo>
                  <a:lnTo>
                    <a:pt x="22056" y="11228"/>
                  </a:lnTo>
                  <a:cubicBezTo>
                    <a:pt x="22118" y="10904"/>
                    <a:pt x="22167" y="10559"/>
                    <a:pt x="22215" y="10207"/>
                  </a:cubicBezTo>
                  <a:lnTo>
                    <a:pt x="22077" y="10194"/>
                  </a:lnTo>
                  <a:close/>
                  <a:moveTo>
                    <a:pt x="1" y="11842"/>
                  </a:moveTo>
                  <a:cubicBezTo>
                    <a:pt x="1" y="12194"/>
                    <a:pt x="21" y="12545"/>
                    <a:pt x="70" y="12876"/>
                  </a:cubicBezTo>
                  <a:lnTo>
                    <a:pt x="201" y="12856"/>
                  </a:lnTo>
                  <a:cubicBezTo>
                    <a:pt x="159" y="12532"/>
                    <a:pt x="132" y="12187"/>
                    <a:pt x="132" y="11842"/>
                  </a:cubicBezTo>
                  <a:close/>
                  <a:moveTo>
                    <a:pt x="12228" y="12504"/>
                  </a:moveTo>
                  <a:cubicBezTo>
                    <a:pt x="11856" y="12511"/>
                    <a:pt x="11511" y="12628"/>
                    <a:pt x="11235" y="12842"/>
                  </a:cubicBezTo>
                  <a:lnTo>
                    <a:pt x="11318" y="12945"/>
                  </a:lnTo>
                  <a:cubicBezTo>
                    <a:pt x="11573" y="12752"/>
                    <a:pt x="11891" y="12642"/>
                    <a:pt x="12235" y="12635"/>
                  </a:cubicBezTo>
                  <a:lnTo>
                    <a:pt x="12228" y="12504"/>
                  </a:lnTo>
                  <a:close/>
                  <a:moveTo>
                    <a:pt x="21691" y="12194"/>
                  </a:moveTo>
                  <a:cubicBezTo>
                    <a:pt x="21594" y="12532"/>
                    <a:pt x="21491" y="12856"/>
                    <a:pt x="21373" y="13159"/>
                  </a:cubicBezTo>
                  <a:lnTo>
                    <a:pt x="21498" y="13207"/>
                  </a:lnTo>
                  <a:cubicBezTo>
                    <a:pt x="21615" y="12904"/>
                    <a:pt x="21725" y="12573"/>
                    <a:pt x="21822" y="12228"/>
                  </a:cubicBezTo>
                  <a:lnTo>
                    <a:pt x="21691" y="12194"/>
                  </a:lnTo>
                  <a:close/>
                  <a:moveTo>
                    <a:pt x="13256" y="12732"/>
                  </a:moveTo>
                  <a:lnTo>
                    <a:pt x="13194" y="12849"/>
                  </a:lnTo>
                  <a:cubicBezTo>
                    <a:pt x="13518" y="13007"/>
                    <a:pt x="13732" y="13242"/>
                    <a:pt x="13828" y="13545"/>
                  </a:cubicBezTo>
                  <a:lnTo>
                    <a:pt x="13960" y="13504"/>
                  </a:lnTo>
                  <a:cubicBezTo>
                    <a:pt x="13849" y="13166"/>
                    <a:pt x="13608" y="12904"/>
                    <a:pt x="13256" y="12732"/>
                  </a:cubicBezTo>
                  <a:close/>
                  <a:moveTo>
                    <a:pt x="10663" y="13718"/>
                  </a:moveTo>
                  <a:cubicBezTo>
                    <a:pt x="10622" y="13876"/>
                    <a:pt x="10601" y="14035"/>
                    <a:pt x="10601" y="14201"/>
                  </a:cubicBezTo>
                  <a:cubicBezTo>
                    <a:pt x="10601" y="14387"/>
                    <a:pt x="10628" y="14580"/>
                    <a:pt x="10684" y="14766"/>
                  </a:cubicBezTo>
                  <a:lnTo>
                    <a:pt x="10815" y="14732"/>
                  </a:lnTo>
                  <a:cubicBezTo>
                    <a:pt x="10759" y="14552"/>
                    <a:pt x="10732" y="14373"/>
                    <a:pt x="10732" y="14201"/>
                  </a:cubicBezTo>
                  <a:cubicBezTo>
                    <a:pt x="10732" y="14049"/>
                    <a:pt x="10753" y="13897"/>
                    <a:pt x="10794" y="13752"/>
                  </a:cubicBezTo>
                  <a:lnTo>
                    <a:pt x="10663" y="13718"/>
                  </a:lnTo>
                  <a:close/>
                  <a:moveTo>
                    <a:pt x="421" y="13849"/>
                  </a:moveTo>
                  <a:lnTo>
                    <a:pt x="290" y="13883"/>
                  </a:lnTo>
                  <a:cubicBezTo>
                    <a:pt x="387" y="14221"/>
                    <a:pt x="518" y="14545"/>
                    <a:pt x="670" y="14849"/>
                  </a:cubicBezTo>
                  <a:lnTo>
                    <a:pt x="787" y="14787"/>
                  </a:lnTo>
                  <a:cubicBezTo>
                    <a:pt x="642" y="14490"/>
                    <a:pt x="518" y="14173"/>
                    <a:pt x="421" y="13849"/>
                  </a:cubicBezTo>
                  <a:close/>
                  <a:moveTo>
                    <a:pt x="20946" y="14083"/>
                  </a:moveTo>
                  <a:cubicBezTo>
                    <a:pt x="20780" y="14394"/>
                    <a:pt x="20594" y="14676"/>
                    <a:pt x="20401" y="14939"/>
                  </a:cubicBezTo>
                  <a:lnTo>
                    <a:pt x="20504" y="15014"/>
                  </a:lnTo>
                  <a:cubicBezTo>
                    <a:pt x="20704" y="14752"/>
                    <a:pt x="20898" y="14463"/>
                    <a:pt x="21063" y="14152"/>
                  </a:cubicBezTo>
                  <a:lnTo>
                    <a:pt x="20946" y="14083"/>
                  </a:lnTo>
                  <a:close/>
                  <a:moveTo>
                    <a:pt x="13808" y="14518"/>
                  </a:moveTo>
                  <a:cubicBezTo>
                    <a:pt x="13725" y="14808"/>
                    <a:pt x="13587" y="15118"/>
                    <a:pt x="13387" y="15428"/>
                  </a:cubicBezTo>
                  <a:lnTo>
                    <a:pt x="13504" y="15504"/>
                  </a:lnTo>
                  <a:cubicBezTo>
                    <a:pt x="13704" y="15180"/>
                    <a:pt x="13849" y="14856"/>
                    <a:pt x="13939" y="14559"/>
                  </a:cubicBezTo>
                  <a:lnTo>
                    <a:pt x="13808" y="14518"/>
                  </a:lnTo>
                  <a:close/>
                  <a:moveTo>
                    <a:pt x="11297" y="15594"/>
                  </a:moveTo>
                  <a:lnTo>
                    <a:pt x="11194" y="15683"/>
                  </a:lnTo>
                  <a:cubicBezTo>
                    <a:pt x="11408" y="15932"/>
                    <a:pt x="11677" y="16152"/>
                    <a:pt x="11994" y="16345"/>
                  </a:cubicBezTo>
                  <a:lnTo>
                    <a:pt x="12063" y="16228"/>
                  </a:lnTo>
                  <a:cubicBezTo>
                    <a:pt x="11759" y="16042"/>
                    <a:pt x="11504" y="15828"/>
                    <a:pt x="11297" y="15594"/>
                  </a:cubicBezTo>
                  <a:close/>
                  <a:moveTo>
                    <a:pt x="19711" y="15676"/>
                  </a:moveTo>
                  <a:cubicBezTo>
                    <a:pt x="19463" y="15904"/>
                    <a:pt x="19187" y="16104"/>
                    <a:pt x="18898" y="16270"/>
                  </a:cubicBezTo>
                  <a:lnTo>
                    <a:pt x="18967" y="16387"/>
                  </a:lnTo>
                  <a:cubicBezTo>
                    <a:pt x="19263" y="16214"/>
                    <a:pt x="19546" y="16008"/>
                    <a:pt x="19801" y="15780"/>
                  </a:cubicBezTo>
                  <a:lnTo>
                    <a:pt x="19711" y="15676"/>
                  </a:lnTo>
                  <a:close/>
                  <a:moveTo>
                    <a:pt x="1311" y="15656"/>
                  </a:moveTo>
                  <a:lnTo>
                    <a:pt x="1201" y="15739"/>
                  </a:lnTo>
                  <a:cubicBezTo>
                    <a:pt x="1394" y="16008"/>
                    <a:pt x="1621" y="16276"/>
                    <a:pt x="1870" y="16525"/>
                  </a:cubicBezTo>
                  <a:lnTo>
                    <a:pt x="1966" y="16428"/>
                  </a:lnTo>
                  <a:cubicBezTo>
                    <a:pt x="1725" y="16187"/>
                    <a:pt x="1504" y="15925"/>
                    <a:pt x="1311" y="15656"/>
                  </a:cubicBezTo>
                  <a:close/>
                  <a:moveTo>
                    <a:pt x="12980" y="16649"/>
                  </a:moveTo>
                  <a:lnTo>
                    <a:pt x="12939" y="16780"/>
                  </a:lnTo>
                  <a:cubicBezTo>
                    <a:pt x="13242" y="16883"/>
                    <a:pt x="13580" y="16966"/>
                    <a:pt x="13939" y="17028"/>
                  </a:cubicBezTo>
                  <a:lnTo>
                    <a:pt x="13966" y="16897"/>
                  </a:lnTo>
                  <a:cubicBezTo>
                    <a:pt x="13615" y="16835"/>
                    <a:pt x="13284" y="16752"/>
                    <a:pt x="12980" y="16649"/>
                  </a:cubicBezTo>
                  <a:close/>
                  <a:moveTo>
                    <a:pt x="12773" y="16235"/>
                  </a:moveTo>
                  <a:cubicBezTo>
                    <a:pt x="12553" y="16483"/>
                    <a:pt x="12311" y="16718"/>
                    <a:pt x="12042" y="16939"/>
                  </a:cubicBezTo>
                  <a:lnTo>
                    <a:pt x="12132" y="17042"/>
                  </a:lnTo>
                  <a:cubicBezTo>
                    <a:pt x="12401" y="16814"/>
                    <a:pt x="12649" y="16573"/>
                    <a:pt x="12877" y="16325"/>
                  </a:cubicBezTo>
                  <a:lnTo>
                    <a:pt x="12773" y="16235"/>
                  </a:lnTo>
                  <a:close/>
                  <a:moveTo>
                    <a:pt x="17980" y="16690"/>
                  </a:moveTo>
                  <a:cubicBezTo>
                    <a:pt x="17670" y="16801"/>
                    <a:pt x="17346" y="16883"/>
                    <a:pt x="17001" y="16939"/>
                  </a:cubicBezTo>
                  <a:lnTo>
                    <a:pt x="17022" y="17070"/>
                  </a:lnTo>
                  <a:cubicBezTo>
                    <a:pt x="17373" y="17014"/>
                    <a:pt x="17711" y="16932"/>
                    <a:pt x="18029" y="16821"/>
                  </a:cubicBezTo>
                  <a:lnTo>
                    <a:pt x="17980" y="16690"/>
                  </a:lnTo>
                  <a:close/>
                  <a:moveTo>
                    <a:pt x="14973" y="17014"/>
                  </a:moveTo>
                  <a:lnTo>
                    <a:pt x="14966" y="17145"/>
                  </a:lnTo>
                  <a:cubicBezTo>
                    <a:pt x="15187" y="17159"/>
                    <a:pt x="15422" y="17166"/>
                    <a:pt x="15656" y="17166"/>
                  </a:cubicBezTo>
                  <a:lnTo>
                    <a:pt x="15994" y="17166"/>
                  </a:lnTo>
                  <a:lnTo>
                    <a:pt x="15994" y="17028"/>
                  </a:lnTo>
                  <a:cubicBezTo>
                    <a:pt x="15863" y="17031"/>
                    <a:pt x="15734" y="17032"/>
                    <a:pt x="15608" y="17032"/>
                  </a:cubicBezTo>
                  <a:cubicBezTo>
                    <a:pt x="15390" y="17032"/>
                    <a:pt x="15179" y="17028"/>
                    <a:pt x="14973" y="17014"/>
                  </a:cubicBezTo>
                  <a:close/>
                  <a:moveTo>
                    <a:pt x="2718" y="17111"/>
                  </a:moveTo>
                  <a:lnTo>
                    <a:pt x="2635" y="17221"/>
                  </a:lnTo>
                  <a:cubicBezTo>
                    <a:pt x="2904" y="17442"/>
                    <a:pt x="3187" y="17642"/>
                    <a:pt x="3477" y="17821"/>
                  </a:cubicBezTo>
                  <a:lnTo>
                    <a:pt x="3546" y="17704"/>
                  </a:lnTo>
                  <a:cubicBezTo>
                    <a:pt x="3263" y="17532"/>
                    <a:pt x="2987" y="17332"/>
                    <a:pt x="2718" y="17111"/>
                  </a:cubicBezTo>
                  <a:close/>
                  <a:moveTo>
                    <a:pt x="11222" y="17539"/>
                  </a:moveTo>
                  <a:cubicBezTo>
                    <a:pt x="10939" y="17725"/>
                    <a:pt x="10642" y="17890"/>
                    <a:pt x="10332" y="18035"/>
                  </a:cubicBezTo>
                  <a:lnTo>
                    <a:pt x="10394" y="18159"/>
                  </a:lnTo>
                  <a:cubicBezTo>
                    <a:pt x="10704" y="18008"/>
                    <a:pt x="11008" y="17842"/>
                    <a:pt x="11297" y="17656"/>
                  </a:cubicBezTo>
                  <a:lnTo>
                    <a:pt x="11222" y="17539"/>
                  </a:lnTo>
                  <a:close/>
                  <a:moveTo>
                    <a:pt x="4442" y="18187"/>
                  </a:moveTo>
                  <a:lnTo>
                    <a:pt x="4387" y="18304"/>
                  </a:lnTo>
                  <a:cubicBezTo>
                    <a:pt x="4704" y="18449"/>
                    <a:pt x="5028" y="18566"/>
                    <a:pt x="5359" y="18663"/>
                  </a:cubicBezTo>
                  <a:lnTo>
                    <a:pt x="5394" y="18532"/>
                  </a:lnTo>
                  <a:cubicBezTo>
                    <a:pt x="5070" y="18442"/>
                    <a:pt x="4752" y="18325"/>
                    <a:pt x="4442" y="18187"/>
                  </a:cubicBezTo>
                  <a:close/>
                  <a:moveTo>
                    <a:pt x="9394" y="18414"/>
                  </a:moveTo>
                  <a:cubicBezTo>
                    <a:pt x="9070" y="18518"/>
                    <a:pt x="8739" y="18608"/>
                    <a:pt x="8408" y="18663"/>
                  </a:cubicBezTo>
                  <a:lnTo>
                    <a:pt x="8435" y="18801"/>
                  </a:lnTo>
                  <a:cubicBezTo>
                    <a:pt x="8766" y="18739"/>
                    <a:pt x="9104" y="18649"/>
                    <a:pt x="9435" y="18545"/>
                  </a:cubicBezTo>
                  <a:lnTo>
                    <a:pt x="9394" y="18414"/>
                  </a:lnTo>
                  <a:close/>
                  <a:moveTo>
                    <a:pt x="6387" y="18732"/>
                  </a:moveTo>
                  <a:lnTo>
                    <a:pt x="6373" y="18863"/>
                  </a:lnTo>
                  <a:cubicBezTo>
                    <a:pt x="6635" y="18897"/>
                    <a:pt x="6904" y="18911"/>
                    <a:pt x="7180" y="18911"/>
                  </a:cubicBezTo>
                  <a:lnTo>
                    <a:pt x="7408" y="18911"/>
                  </a:lnTo>
                  <a:lnTo>
                    <a:pt x="7401" y="18773"/>
                  </a:lnTo>
                  <a:cubicBezTo>
                    <a:pt x="7316" y="18777"/>
                    <a:pt x="7231" y="18778"/>
                    <a:pt x="7146" y="18778"/>
                  </a:cubicBezTo>
                  <a:cubicBezTo>
                    <a:pt x="6891" y="18778"/>
                    <a:pt x="6635" y="18763"/>
                    <a:pt x="6387" y="18732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9"/>
            <p:cNvSpPr/>
            <p:nvPr/>
          </p:nvSpPr>
          <p:spPr>
            <a:xfrm>
              <a:off x="-115923" y="2080850"/>
              <a:ext cx="540162" cy="472521"/>
            </a:xfrm>
            <a:custGeom>
              <a:avLst/>
              <a:gdLst/>
              <a:ahLst/>
              <a:cxnLst/>
              <a:rect l="l" t="t" r="r" b="b"/>
              <a:pathLst>
                <a:path w="5622" h="4918" extrusionOk="0">
                  <a:moveTo>
                    <a:pt x="5622" y="0"/>
                  </a:moveTo>
                  <a:lnTo>
                    <a:pt x="1" y="4559"/>
                  </a:lnTo>
                  <a:lnTo>
                    <a:pt x="1387" y="4180"/>
                  </a:lnTo>
                  <a:lnTo>
                    <a:pt x="3980" y="4918"/>
                  </a:lnTo>
                  <a:lnTo>
                    <a:pt x="56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9"/>
            <p:cNvSpPr/>
            <p:nvPr/>
          </p:nvSpPr>
          <p:spPr>
            <a:xfrm>
              <a:off x="-89404" y="2080850"/>
              <a:ext cx="513644" cy="528920"/>
            </a:xfrm>
            <a:custGeom>
              <a:avLst/>
              <a:gdLst/>
              <a:ahLst/>
              <a:cxnLst/>
              <a:rect l="l" t="t" r="r" b="b"/>
              <a:pathLst>
                <a:path w="5346" h="5505" extrusionOk="0">
                  <a:moveTo>
                    <a:pt x="5346" y="0"/>
                  </a:moveTo>
                  <a:lnTo>
                    <a:pt x="1" y="4628"/>
                  </a:lnTo>
                  <a:lnTo>
                    <a:pt x="2435" y="5504"/>
                  </a:lnTo>
                  <a:lnTo>
                    <a:pt x="534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49"/>
            <p:cNvSpPr/>
            <p:nvPr/>
          </p:nvSpPr>
          <p:spPr>
            <a:xfrm>
              <a:off x="-280220" y="2080850"/>
              <a:ext cx="704459" cy="438125"/>
            </a:xfrm>
            <a:custGeom>
              <a:avLst/>
              <a:gdLst/>
              <a:ahLst/>
              <a:cxnLst/>
              <a:rect l="l" t="t" r="r" b="b"/>
              <a:pathLst>
                <a:path w="7332" h="4560" extrusionOk="0">
                  <a:moveTo>
                    <a:pt x="7332" y="0"/>
                  </a:moveTo>
                  <a:lnTo>
                    <a:pt x="1" y="3732"/>
                  </a:lnTo>
                  <a:lnTo>
                    <a:pt x="1711" y="4559"/>
                  </a:lnTo>
                  <a:lnTo>
                    <a:pt x="733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9" name="Google Shape;1069;p49"/>
          <p:cNvSpPr/>
          <p:nvPr/>
        </p:nvSpPr>
        <p:spPr>
          <a:xfrm>
            <a:off x="8113722" y="339731"/>
            <a:ext cx="1695139" cy="2945428"/>
          </a:xfrm>
          <a:custGeom>
            <a:avLst/>
            <a:gdLst/>
            <a:ahLst/>
            <a:cxnLst/>
            <a:rect l="l" t="t" r="r" b="b"/>
            <a:pathLst>
              <a:path w="17643" h="30656" extrusionOk="0">
                <a:moveTo>
                  <a:pt x="10822" y="0"/>
                </a:moveTo>
                <a:cubicBezTo>
                  <a:pt x="10546" y="186"/>
                  <a:pt x="10270" y="379"/>
                  <a:pt x="10001" y="579"/>
                </a:cubicBezTo>
                <a:lnTo>
                  <a:pt x="10077" y="690"/>
                </a:lnTo>
                <a:cubicBezTo>
                  <a:pt x="10353" y="490"/>
                  <a:pt x="10629" y="297"/>
                  <a:pt x="10898" y="110"/>
                </a:cubicBezTo>
                <a:lnTo>
                  <a:pt x="10822" y="0"/>
                </a:lnTo>
                <a:close/>
                <a:moveTo>
                  <a:pt x="9201" y="1186"/>
                </a:moveTo>
                <a:cubicBezTo>
                  <a:pt x="8939" y="1393"/>
                  <a:pt x="8677" y="1607"/>
                  <a:pt x="8422" y="1821"/>
                </a:cubicBezTo>
                <a:lnTo>
                  <a:pt x="8504" y="1924"/>
                </a:lnTo>
                <a:cubicBezTo>
                  <a:pt x="8760" y="1710"/>
                  <a:pt x="9022" y="1504"/>
                  <a:pt x="9284" y="1297"/>
                </a:cubicBezTo>
                <a:lnTo>
                  <a:pt x="9201" y="1186"/>
                </a:lnTo>
                <a:close/>
                <a:moveTo>
                  <a:pt x="7656" y="2476"/>
                </a:moveTo>
                <a:cubicBezTo>
                  <a:pt x="7408" y="2704"/>
                  <a:pt x="7160" y="2931"/>
                  <a:pt x="6918" y="3159"/>
                </a:cubicBezTo>
                <a:lnTo>
                  <a:pt x="7015" y="3255"/>
                </a:lnTo>
                <a:cubicBezTo>
                  <a:pt x="7249" y="3028"/>
                  <a:pt x="7497" y="2800"/>
                  <a:pt x="7746" y="2579"/>
                </a:cubicBezTo>
                <a:lnTo>
                  <a:pt x="7656" y="2476"/>
                </a:lnTo>
                <a:close/>
                <a:moveTo>
                  <a:pt x="6201" y="3862"/>
                </a:moveTo>
                <a:cubicBezTo>
                  <a:pt x="5966" y="4104"/>
                  <a:pt x="5732" y="4345"/>
                  <a:pt x="5511" y="4593"/>
                </a:cubicBezTo>
                <a:lnTo>
                  <a:pt x="5608" y="4683"/>
                </a:lnTo>
                <a:cubicBezTo>
                  <a:pt x="5835" y="4442"/>
                  <a:pt x="6063" y="4193"/>
                  <a:pt x="6297" y="3959"/>
                </a:cubicBezTo>
                <a:lnTo>
                  <a:pt x="6201" y="3862"/>
                </a:lnTo>
                <a:close/>
                <a:moveTo>
                  <a:pt x="4842" y="5345"/>
                </a:moveTo>
                <a:cubicBezTo>
                  <a:pt x="4628" y="5600"/>
                  <a:pt x="4415" y="5862"/>
                  <a:pt x="4208" y="6124"/>
                </a:cubicBezTo>
                <a:lnTo>
                  <a:pt x="4318" y="6207"/>
                </a:lnTo>
                <a:cubicBezTo>
                  <a:pt x="4518" y="5952"/>
                  <a:pt x="4732" y="5690"/>
                  <a:pt x="4946" y="5435"/>
                </a:cubicBezTo>
                <a:lnTo>
                  <a:pt x="4842" y="5345"/>
                </a:lnTo>
                <a:close/>
                <a:moveTo>
                  <a:pt x="3608" y="6924"/>
                </a:moveTo>
                <a:cubicBezTo>
                  <a:pt x="3408" y="7200"/>
                  <a:pt x="3215" y="7476"/>
                  <a:pt x="3035" y="7752"/>
                </a:cubicBezTo>
                <a:lnTo>
                  <a:pt x="3146" y="7828"/>
                </a:lnTo>
                <a:cubicBezTo>
                  <a:pt x="3325" y="7552"/>
                  <a:pt x="3518" y="7276"/>
                  <a:pt x="3711" y="7007"/>
                </a:cubicBezTo>
                <a:lnTo>
                  <a:pt x="3608" y="6924"/>
                </a:lnTo>
                <a:close/>
                <a:moveTo>
                  <a:pt x="2504" y="8607"/>
                </a:moveTo>
                <a:cubicBezTo>
                  <a:pt x="2332" y="8897"/>
                  <a:pt x="2166" y="9193"/>
                  <a:pt x="2015" y="9483"/>
                </a:cubicBezTo>
                <a:lnTo>
                  <a:pt x="2132" y="9545"/>
                </a:lnTo>
                <a:cubicBezTo>
                  <a:pt x="2284" y="9255"/>
                  <a:pt x="2449" y="8966"/>
                  <a:pt x="2621" y="8676"/>
                </a:cubicBezTo>
                <a:lnTo>
                  <a:pt x="2504" y="8607"/>
                </a:lnTo>
                <a:close/>
                <a:moveTo>
                  <a:pt x="1566" y="10386"/>
                </a:moveTo>
                <a:cubicBezTo>
                  <a:pt x="1428" y="10690"/>
                  <a:pt x="1290" y="11000"/>
                  <a:pt x="1173" y="11311"/>
                </a:cubicBezTo>
                <a:lnTo>
                  <a:pt x="1297" y="11359"/>
                </a:lnTo>
                <a:cubicBezTo>
                  <a:pt x="1415" y="11055"/>
                  <a:pt x="1546" y="10745"/>
                  <a:pt x="1690" y="10442"/>
                </a:cubicBezTo>
                <a:lnTo>
                  <a:pt x="1566" y="10386"/>
                </a:lnTo>
                <a:close/>
                <a:moveTo>
                  <a:pt x="828" y="12255"/>
                </a:moveTo>
                <a:cubicBezTo>
                  <a:pt x="718" y="12573"/>
                  <a:pt x="621" y="12897"/>
                  <a:pt x="539" y="13214"/>
                </a:cubicBezTo>
                <a:lnTo>
                  <a:pt x="670" y="13249"/>
                </a:lnTo>
                <a:cubicBezTo>
                  <a:pt x="752" y="12931"/>
                  <a:pt x="849" y="12614"/>
                  <a:pt x="953" y="12297"/>
                </a:cubicBezTo>
                <a:lnTo>
                  <a:pt x="828" y="12255"/>
                </a:lnTo>
                <a:close/>
                <a:moveTo>
                  <a:pt x="311" y="14193"/>
                </a:moveTo>
                <a:cubicBezTo>
                  <a:pt x="242" y="14524"/>
                  <a:pt x="187" y="14855"/>
                  <a:pt x="146" y="15187"/>
                </a:cubicBezTo>
                <a:lnTo>
                  <a:pt x="277" y="15207"/>
                </a:lnTo>
                <a:cubicBezTo>
                  <a:pt x="318" y="14876"/>
                  <a:pt x="373" y="14545"/>
                  <a:pt x="442" y="14221"/>
                </a:cubicBezTo>
                <a:lnTo>
                  <a:pt x="311" y="14193"/>
                </a:lnTo>
                <a:close/>
                <a:moveTo>
                  <a:pt x="42" y="16187"/>
                </a:moveTo>
                <a:cubicBezTo>
                  <a:pt x="15" y="16518"/>
                  <a:pt x="1" y="16855"/>
                  <a:pt x="1" y="17193"/>
                </a:cubicBezTo>
                <a:lnTo>
                  <a:pt x="139" y="17193"/>
                </a:lnTo>
                <a:cubicBezTo>
                  <a:pt x="139" y="16862"/>
                  <a:pt x="152" y="16524"/>
                  <a:pt x="173" y="16193"/>
                </a:cubicBezTo>
                <a:lnTo>
                  <a:pt x="42" y="16187"/>
                </a:lnTo>
                <a:close/>
                <a:moveTo>
                  <a:pt x="166" y="18187"/>
                </a:moveTo>
                <a:lnTo>
                  <a:pt x="28" y="18200"/>
                </a:lnTo>
                <a:cubicBezTo>
                  <a:pt x="49" y="18531"/>
                  <a:pt x="77" y="18869"/>
                  <a:pt x="118" y="19200"/>
                </a:cubicBezTo>
                <a:lnTo>
                  <a:pt x="256" y="19180"/>
                </a:lnTo>
                <a:cubicBezTo>
                  <a:pt x="215" y="18856"/>
                  <a:pt x="180" y="18518"/>
                  <a:pt x="166" y="18187"/>
                </a:cubicBezTo>
                <a:close/>
                <a:moveTo>
                  <a:pt x="401" y="20173"/>
                </a:moveTo>
                <a:lnTo>
                  <a:pt x="270" y="20193"/>
                </a:lnTo>
                <a:cubicBezTo>
                  <a:pt x="332" y="20518"/>
                  <a:pt x="401" y="20849"/>
                  <a:pt x="484" y="21180"/>
                </a:cubicBezTo>
                <a:lnTo>
                  <a:pt x="615" y="21145"/>
                </a:lnTo>
                <a:cubicBezTo>
                  <a:pt x="532" y="20821"/>
                  <a:pt x="463" y="20490"/>
                  <a:pt x="401" y="20173"/>
                </a:cubicBezTo>
                <a:close/>
                <a:moveTo>
                  <a:pt x="877" y="22104"/>
                </a:moveTo>
                <a:lnTo>
                  <a:pt x="752" y="22145"/>
                </a:lnTo>
                <a:cubicBezTo>
                  <a:pt x="828" y="22407"/>
                  <a:pt x="918" y="22669"/>
                  <a:pt x="1008" y="22931"/>
                </a:cubicBezTo>
                <a:cubicBezTo>
                  <a:pt x="1028" y="22987"/>
                  <a:pt x="1049" y="23042"/>
                  <a:pt x="1070" y="23097"/>
                </a:cubicBezTo>
                <a:lnTo>
                  <a:pt x="1194" y="23056"/>
                </a:lnTo>
                <a:cubicBezTo>
                  <a:pt x="1173" y="23000"/>
                  <a:pt x="1153" y="22945"/>
                  <a:pt x="1132" y="22890"/>
                </a:cubicBezTo>
                <a:cubicBezTo>
                  <a:pt x="1042" y="22628"/>
                  <a:pt x="959" y="22366"/>
                  <a:pt x="877" y="22104"/>
                </a:cubicBezTo>
                <a:close/>
                <a:moveTo>
                  <a:pt x="17622" y="23283"/>
                </a:moveTo>
                <a:lnTo>
                  <a:pt x="17491" y="23297"/>
                </a:lnTo>
                <a:cubicBezTo>
                  <a:pt x="17505" y="23421"/>
                  <a:pt x="17505" y="23545"/>
                  <a:pt x="17505" y="23669"/>
                </a:cubicBezTo>
                <a:cubicBezTo>
                  <a:pt x="17505" y="23869"/>
                  <a:pt x="17491" y="24076"/>
                  <a:pt x="17463" y="24283"/>
                </a:cubicBezTo>
                <a:lnTo>
                  <a:pt x="17601" y="24297"/>
                </a:lnTo>
                <a:cubicBezTo>
                  <a:pt x="17629" y="24090"/>
                  <a:pt x="17642" y="23876"/>
                  <a:pt x="17642" y="23669"/>
                </a:cubicBezTo>
                <a:cubicBezTo>
                  <a:pt x="17642" y="23538"/>
                  <a:pt x="17636" y="23414"/>
                  <a:pt x="17622" y="23283"/>
                </a:cubicBezTo>
                <a:close/>
                <a:moveTo>
                  <a:pt x="1559" y="23980"/>
                </a:moveTo>
                <a:lnTo>
                  <a:pt x="1435" y="24035"/>
                </a:lnTo>
                <a:cubicBezTo>
                  <a:pt x="1566" y="24345"/>
                  <a:pt x="1711" y="24656"/>
                  <a:pt x="1849" y="24952"/>
                </a:cubicBezTo>
                <a:lnTo>
                  <a:pt x="1973" y="24890"/>
                </a:lnTo>
                <a:cubicBezTo>
                  <a:pt x="1828" y="24600"/>
                  <a:pt x="1690" y="24290"/>
                  <a:pt x="1559" y="23980"/>
                </a:cubicBezTo>
                <a:close/>
                <a:moveTo>
                  <a:pt x="17242" y="25242"/>
                </a:moveTo>
                <a:cubicBezTo>
                  <a:pt x="17139" y="25545"/>
                  <a:pt x="17008" y="25856"/>
                  <a:pt x="16849" y="26152"/>
                </a:cubicBezTo>
                <a:lnTo>
                  <a:pt x="16967" y="26214"/>
                </a:lnTo>
                <a:cubicBezTo>
                  <a:pt x="17125" y="25911"/>
                  <a:pt x="17263" y="25594"/>
                  <a:pt x="17367" y="25283"/>
                </a:cubicBezTo>
                <a:lnTo>
                  <a:pt x="17242" y="25242"/>
                </a:lnTo>
                <a:close/>
                <a:moveTo>
                  <a:pt x="2435" y="25773"/>
                </a:moveTo>
                <a:lnTo>
                  <a:pt x="2318" y="25835"/>
                </a:lnTo>
                <a:cubicBezTo>
                  <a:pt x="2490" y="26131"/>
                  <a:pt x="2670" y="26421"/>
                  <a:pt x="2856" y="26690"/>
                </a:cubicBezTo>
                <a:lnTo>
                  <a:pt x="2966" y="26614"/>
                </a:lnTo>
                <a:cubicBezTo>
                  <a:pt x="2780" y="26345"/>
                  <a:pt x="2608" y="26063"/>
                  <a:pt x="2435" y="25773"/>
                </a:cubicBezTo>
                <a:close/>
                <a:moveTo>
                  <a:pt x="16325" y="26994"/>
                </a:moveTo>
                <a:cubicBezTo>
                  <a:pt x="16132" y="27256"/>
                  <a:pt x="15925" y="27518"/>
                  <a:pt x="15698" y="27759"/>
                </a:cubicBezTo>
                <a:lnTo>
                  <a:pt x="15794" y="27856"/>
                </a:lnTo>
                <a:cubicBezTo>
                  <a:pt x="16029" y="27600"/>
                  <a:pt x="16242" y="27338"/>
                  <a:pt x="16436" y="27076"/>
                </a:cubicBezTo>
                <a:lnTo>
                  <a:pt x="16325" y="26994"/>
                </a:lnTo>
                <a:close/>
                <a:moveTo>
                  <a:pt x="3559" y="27414"/>
                </a:moveTo>
                <a:lnTo>
                  <a:pt x="3449" y="27504"/>
                </a:lnTo>
                <a:cubicBezTo>
                  <a:pt x="3663" y="27766"/>
                  <a:pt x="3890" y="28021"/>
                  <a:pt x="4125" y="28256"/>
                </a:cubicBezTo>
                <a:lnTo>
                  <a:pt x="4215" y="28159"/>
                </a:lnTo>
                <a:cubicBezTo>
                  <a:pt x="3994" y="27932"/>
                  <a:pt x="3766" y="27676"/>
                  <a:pt x="3559" y="27414"/>
                </a:cubicBezTo>
                <a:close/>
                <a:moveTo>
                  <a:pt x="14973" y="28449"/>
                </a:moveTo>
                <a:cubicBezTo>
                  <a:pt x="14725" y="28663"/>
                  <a:pt x="14463" y="28863"/>
                  <a:pt x="14187" y="29049"/>
                </a:cubicBezTo>
                <a:lnTo>
                  <a:pt x="14263" y="29159"/>
                </a:lnTo>
                <a:cubicBezTo>
                  <a:pt x="14539" y="28973"/>
                  <a:pt x="14808" y="28766"/>
                  <a:pt x="15063" y="28552"/>
                </a:cubicBezTo>
                <a:lnTo>
                  <a:pt x="14973" y="28449"/>
                </a:lnTo>
                <a:close/>
                <a:moveTo>
                  <a:pt x="4953" y="28828"/>
                </a:moveTo>
                <a:lnTo>
                  <a:pt x="4870" y="28932"/>
                </a:lnTo>
                <a:cubicBezTo>
                  <a:pt x="5132" y="29152"/>
                  <a:pt x="5408" y="29345"/>
                  <a:pt x="5684" y="29525"/>
                </a:cubicBezTo>
                <a:lnTo>
                  <a:pt x="5759" y="29407"/>
                </a:lnTo>
                <a:cubicBezTo>
                  <a:pt x="5484" y="29235"/>
                  <a:pt x="5215" y="29042"/>
                  <a:pt x="4953" y="28828"/>
                </a:cubicBezTo>
                <a:close/>
                <a:moveTo>
                  <a:pt x="13332" y="29559"/>
                </a:moveTo>
                <a:cubicBezTo>
                  <a:pt x="13035" y="29718"/>
                  <a:pt x="12732" y="29856"/>
                  <a:pt x="12429" y="29973"/>
                </a:cubicBezTo>
                <a:lnTo>
                  <a:pt x="12477" y="30097"/>
                </a:lnTo>
                <a:cubicBezTo>
                  <a:pt x="12787" y="29980"/>
                  <a:pt x="13098" y="29835"/>
                  <a:pt x="13394" y="29676"/>
                </a:cubicBezTo>
                <a:lnTo>
                  <a:pt x="13332" y="29559"/>
                </a:lnTo>
                <a:close/>
                <a:moveTo>
                  <a:pt x="6628" y="29883"/>
                </a:moveTo>
                <a:lnTo>
                  <a:pt x="6573" y="30001"/>
                </a:lnTo>
                <a:cubicBezTo>
                  <a:pt x="6884" y="30145"/>
                  <a:pt x="7201" y="30263"/>
                  <a:pt x="7518" y="30359"/>
                </a:cubicBezTo>
                <a:lnTo>
                  <a:pt x="7560" y="30228"/>
                </a:lnTo>
                <a:cubicBezTo>
                  <a:pt x="7242" y="30132"/>
                  <a:pt x="6932" y="30021"/>
                  <a:pt x="6628" y="29883"/>
                </a:cubicBezTo>
                <a:close/>
                <a:moveTo>
                  <a:pt x="11477" y="30276"/>
                </a:moveTo>
                <a:cubicBezTo>
                  <a:pt x="11160" y="30359"/>
                  <a:pt x="10829" y="30421"/>
                  <a:pt x="10504" y="30463"/>
                </a:cubicBezTo>
                <a:lnTo>
                  <a:pt x="10518" y="30594"/>
                </a:lnTo>
                <a:cubicBezTo>
                  <a:pt x="10849" y="30552"/>
                  <a:pt x="11187" y="30490"/>
                  <a:pt x="11511" y="30407"/>
                </a:cubicBezTo>
                <a:lnTo>
                  <a:pt x="11477" y="30276"/>
                </a:lnTo>
                <a:close/>
                <a:moveTo>
                  <a:pt x="8525" y="30442"/>
                </a:moveTo>
                <a:lnTo>
                  <a:pt x="8504" y="30573"/>
                </a:lnTo>
                <a:cubicBezTo>
                  <a:pt x="8835" y="30621"/>
                  <a:pt x="9173" y="30649"/>
                  <a:pt x="9511" y="30656"/>
                </a:cubicBezTo>
                <a:lnTo>
                  <a:pt x="9511" y="30518"/>
                </a:lnTo>
                <a:cubicBezTo>
                  <a:pt x="9180" y="30518"/>
                  <a:pt x="8849" y="30490"/>
                  <a:pt x="8525" y="30442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8" name="Google Shape;1108;p49"/>
          <p:cNvSpPr/>
          <p:nvPr/>
        </p:nvSpPr>
        <p:spPr>
          <a:xfrm rot="10800000">
            <a:off x="7820249" y="714901"/>
            <a:ext cx="454826" cy="455149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" name="Google Shape;1362;p58">
            <a:extLst>
              <a:ext uri="{FF2B5EF4-FFF2-40B4-BE49-F238E27FC236}">
                <a16:creationId xmlns:a16="http://schemas.microsoft.com/office/drawing/2014/main" id="{EBF61192-7B36-4591-A6D1-41BD7A1F9EFC}"/>
              </a:ext>
            </a:extLst>
          </p:cNvPr>
          <p:cNvGrpSpPr/>
          <p:nvPr/>
        </p:nvGrpSpPr>
        <p:grpSpPr>
          <a:xfrm>
            <a:off x="6276425" y="1138370"/>
            <a:ext cx="2820417" cy="4005130"/>
            <a:chOff x="5712945" y="1138424"/>
            <a:chExt cx="2820417" cy="4005130"/>
          </a:xfrm>
        </p:grpSpPr>
        <p:sp>
          <p:nvSpPr>
            <p:cNvPr id="107" name="Google Shape;1363;p58">
              <a:extLst>
                <a:ext uri="{FF2B5EF4-FFF2-40B4-BE49-F238E27FC236}">
                  <a16:creationId xmlns:a16="http://schemas.microsoft.com/office/drawing/2014/main" id="{78D1D485-B0BB-4302-BA01-432CE9B21A36}"/>
                </a:ext>
              </a:extLst>
            </p:cNvPr>
            <p:cNvSpPr/>
            <p:nvPr/>
          </p:nvSpPr>
          <p:spPr>
            <a:xfrm>
              <a:off x="6232395" y="1197804"/>
              <a:ext cx="1237976" cy="1674897"/>
            </a:xfrm>
            <a:custGeom>
              <a:avLst/>
              <a:gdLst/>
              <a:ahLst/>
              <a:cxnLst/>
              <a:rect l="l" t="t" r="r" b="b"/>
              <a:pathLst>
                <a:path w="12739" h="17235" extrusionOk="0">
                  <a:moveTo>
                    <a:pt x="6568" y="0"/>
                  </a:moveTo>
                  <a:cubicBezTo>
                    <a:pt x="4843" y="0"/>
                    <a:pt x="3662" y="1634"/>
                    <a:pt x="3662" y="1634"/>
                  </a:cubicBezTo>
                  <a:cubicBezTo>
                    <a:pt x="3662" y="1634"/>
                    <a:pt x="2400" y="3248"/>
                    <a:pt x="3111" y="6117"/>
                  </a:cubicBezTo>
                  <a:cubicBezTo>
                    <a:pt x="3821" y="8986"/>
                    <a:pt x="2359" y="10593"/>
                    <a:pt x="1297" y="11538"/>
                  </a:cubicBezTo>
                  <a:cubicBezTo>
                    <a:pt x="235" y="12483"/>
                    <a:pt x="0" y="15310"/>
                    <a:pt x="2752" y="16766"/>
                  </a:cubicBezTo>
                  <a:cubicBezTo>
                    <a:pt x="3343" y="17078"/>
                    <a:pt x="3974" y="17235"/>
                    <a:pt x="4604" y="17235"/>
                  </a:cubicBezTo>
                  <a:cubicBezTo>
                    <a:pt x="6908" y="17235"/>
                    <a:pt x="9200" y="15140"/>
                    <a:pt x="9476" y="10910"/>
                  </a:cubicBezTo>
                  <a:cubicBezTo>
                    <a:pt x="9828" y="5524"/>
                    <a:pt x="12738" y="5524"/>
                    <a:pt x="9552" y="1717"/>
                  </a:cubicBezTo>
                  <a:cubicBezTo>
                    <a:pt x="8472" y="427"/>
                    <a:pt x="7449" y="0"/>
                    <a:pt x="65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364;p58">
              <a:extLst>
                <a:ext uri="{FF2B5EF4-FFF2-40B4-BE49-F238E27FC236}">
                  <a16:creationId xmlns:a16="http://schemas.microsoft.com/office/drawing/2014/main" id="{A36C196D-70AA-403D-ABE9-C3D966A413F0}"/>
                </a:ext>
              </a:extLst>
            </p:cNvPr>
            <p:cNvSpPr/>
            <p:nvPr/>
          </p:nvSpPr>
          <p:spPr>
            <a:xfrm>
              <a:off x="7037957" y="1406168"/>
              <a:ext cx="928361" cy="1536416"/>
            </a:xfrm>
            <a:custGeom>
              <a:avLst/>
              <a:gdLst/>
              <a:ahLst/>
              <a:cxnLst/>
              <a:rect l="l" t="t" r="r" b="b"/>
              <a:pathLst>
                <a:path w="9553" h="15810" extrusionOk="0">
                  <a:moveTo>
                    <a:pt x="6174" y="1"/>
                  </a:moveTo>
                  <a:lnTo>
                    <a:pt x="829" y="83"/>
                  </a:lnTo>
                  <a:cubicBezTo>
                    <a:pt x="829" y="83"/>
                    <a:pt x="1" y="3897"/>
                    <a:pt x="360" y="9277"/>
                  </a:cubicBezTo>
                  <a:cubicBezTo>
                    <a:pt x="640" y="13567"/>
                    <a:pt x="2814" y="15809"/>
                    <a:pt x="5078" y="15809"/>
                  </a:cubicBezTo>
                  <a:cubicBezTo>
                    <a:pt x="5657" y="15809"/>
                    <a:pt x="6241" y="15663"/>
                    <a:pt x="6801" y="15366"/>
                  </a:cubicBezTo>
                  <a:cubicBezTo>
                    <a:pt x="9553" y="13918"/>
                    <a:pt x="9236" y="10849"/>
                    <a:pt x="8174" y="9904"/>
                  </a:cubicBezTo>
                  <a:cubicBezTo>
                    <a:pt x="7118" y="8966"/>
                    <a:pt x="6015" y="7353"/>
                    <a:pt x="6725" y="4484"/>
                  </a:cubicBezTo>
                  <a:cubicBezTo>
                    <a:pt x="7429" y="1614"/>
                    <a:pt x="6174" y="1"/>
                    <a:pt x="61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365;p58">
              <a:extLst>
                <a:ext uri="{FF2B5EF4-FFF2-40B4-BE49-F238E27FC236}">
                  <a16:creationId xmlns:a16="http://schemas.microsoft.com/office/drawing/2014/main" id="{6FEFBC9B-E29F-4F13-9E30-800F6E10C876}"/>
                </a:ext>
              </a:extLst>
            </p:cNvPr>
            <p:cNvSpPr/>
            <p:nvPr/>
          </p:nvSpPr>
          <p:spPr>
            <a:xfrm>
              <a:off x="6604320" y="2101232"/>
              <a:ext cx="1008145" cy="734001"/>
            </a:xfrm>
            <a:custGeom>
              <a:avLst/>
              <a:gdLst/>
              <a:ahLst/>
              <a:cxnLst/>
              <a:rect l="l" t="t" r="r" b="b"/>
              <a:pathLst>
                <a:path w="10374" h="7553" extrusionOk="0">
                  <a:moveTo>
                    <a:pt x="3242" y="1"/>
                  </a:moveTo>
                  <a:lnTo>
                    <a:pt x="3242" y="1"/>
                  </a:lnTo>
                  <a:cubicBezTo>
                    <a:pt x="3242" y="1"/>
                    <a:pt x="3822" y="3725"/>
                    <a:pt x="2939" y="4359"/>
                  </a:cubicBezTo>
                  <a:cubicBezTo>
                    <a:pt x="2624" y="4585"/>
                    <a:pt x="2160" y="4658"/>
                    <a:pt x="1694" y="4658"/>
                  </a:cubicBezTo>
                  <a:cubicBezTo>
                    <a:pt x="852" y="4658"/>
                    <a:pt x="1" y="4421"/>
                    <a:pt x="1" y="4421"/>
                  </a:cubicBezTo>
                  <a:lnTo>
                    <a:pt x="1" y="4421"/>
                  </a:lnTo>
                  <a:lnTo>
                    <a:pt x="4704" y="7070"/>
                  </a:lnTo>
                  <a:lnTo>
                    <a:pt x="4801" y="7552"/>
                  </a:lnTo>
                  <a:lnTo>
                    <a:pt x="5187" y="7339"/>
                  </a:lnTo>
                  <a:lnTo>
                    <a:pt x="5566" y="7552"/>
                  </a:lnTo>
                  <a:lnTo>
                    <a:pt x="5663" y="7070"/>
                  </a:lnTo>
                  <a:lnTo>
                    <a:pt x="10373" y="4421"/>
                  </a:lnTo>
                  <a:lnTo>
                    <a:pt x="10373" y="4421"/>
                  </a:lnTo>
                  <a:cubicBezTo>
                    <a:pt x="10373" y="4421"/>
                    <a:pt x="9520" y="4658"/>
                    <a:pt x="8676" y="4658"/>
                  </a:cubicBezTo>
                  <a:cubicBezTo>
                    <a:pt x="8208" y="4658"/>
                    <a:pt x="7743" y="4585"/>
                    <a:pt x="7429" y="4359"/>
                  </a:cubicBezTo>
                  <a:cubicBezTo>
                    <a:pt x="6553" y="3725"/>
                    <a:pt x="7132" y="1"/>
                    <a:pt x="7132" y="1"/>
                  </a:cubicBezTo>
                  <a:lnTo>
                    <a:pt x="7132" y="1"/>
                  </a:lnTo>
                  <a:lnTo>
                    <a:pt x="5187" y="656"/>
                  </a:lnTo>
                  <a:lnTo>
                    <a:pt x="3242" y="1"/>
                  </a:lnTo>
                  <a:close/>
                </a:path>
              </a:pathLst>
            </a:custGeom>
            <a:solidFill>
              <a:srgbClr val="FFB1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366;p58">
              <a:extLst>
                <a:ext uri="{FF2B5EF4-FFF2-40B4-BE49-F238E27FC236}">
                  <a16:creationId xmlns:a16="http://schemas.microsoft.com/office/drawing/2014/main" id="{605ED501-27FF-40D9-AE22-C9F56136B939}"/>
                </a:ext>
              </a:extLst>
            </p:cNvPr>
            <p:cNvSpPr/>
            <p:nvPr/>
          </p:nvSpPr>
          <p:spPr>
            <a:xfrm>
              <a:off x="6568168" y="1842915"/>
              <a:ext cx="262775" cy="312337"/>
            </a:xfrm>
            <a:custGeom>
              <a:avLst/>
              <a:gdLst/>
              <a:ahLst/>
              <a:cxnLst/>
              <a:rect l="l" t="t" r="r" b="b"/>
              <a:pathLst>
                <a:path w="2704" h="3214" extrusionOk="0">
                  <a:moveTo>
                    <a:pt x="1300" y="1"/>
                  </a:moveTo>
                  <a:cubicBezTo>
                    <a:pt x="1225" y="1"/>
                    <a:pt x="1180" y="10"/>
                    <a:pt x="1180" y="10"/>
                  </a:cubicBezTo>
                  <a:lnTo>
                    <a:pt x="945" y="86"/>
                  </a:lnTo>
                  <a:cubicBezTo>
                    <a:pt x="945" y="86"/>
                    <a:pt x="0" y="534"/>
                    <a:pt x="697" y="2017"/>
                  </a:cubicBezTo>
                  <a:cubicBezTo>
                    <a:pt x="1042" y="2741"/>
                    <a:pt x="1463" y="3093"/>
                    <a:pt x="1807" y="3183"/>
                  </a:cubicBezTo>
                  <a:cubicBezTo>
                    <a:pt x="1859" y="3203"/>
                    <a:pt x="1911" y="3214"/>
                    <a:pt x="1963" y="3214"/>
                  </a:cubicBezTo>
                  <a:cubicBezTo>
                    <a:pt x="2014" y="3214"/>
                    <a:pt x="2066" y="3203"/>
                    <a:pt x="2118" y="3183"/>
                  </a:cubicBezTo>
                  <a:cubicBezTo>
                    <a:pt x="2221" y="3155"/>
                    <a:pt x="2304" y="3093"/>
                    <a:pt x="2359" y="2996"/>
                  </a:cubicBezTo>
                  <a:cubicBezTo>
                    <a:pt x="2580" y="2721"/>
                    <a:pt x="2704" y="2176"/>
                    <a:pt x="2538" y="1396"/>
                  </a:cubicBezTo>
                  <a:cubicBezTo>
                    <a:pt x="2272" y="134"/>
                    <a:pt x="1580" y="1"/>
                    <a:pt x="1300" y="1"/>
                  </a:cubicBezTo>
                  <a:close/>
                </a:path>
              </a:pathLst>
            </a:custGeom>
            <a:solidFill>
              <a:srgbClr val="FFB1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367;p58">
              <a:extLst>
                <a:ext uri="{FF2B5EF4-FFF2-40B4-BE49-F238E27FC236}">
                  <a16:creationId xmlns:a16="http://schemas.microsoft.com/office/drawing/2014/main" id="{52E2BB83-48C9-4B9A-AC9E-CDA747D56531}"/>
                </a:ext>
              </a:extLst>
            </p:cNvPr>
            <p:cNvSpPr/>
            <p:nvPr/>
          </p:nvSpPr>
          <p:spPr>
            <a:xfrm>
              <a:off x="7411339" y="1843207"/>
              <a:ext cx="267537" cy="310393"/>
            </a:xfrm>
            <a:custGeom>
              <a:avLst/>
              <a:gdLst/>
              <a:ahLst/>
              <a:cxnLst/>
              <a:rect l="l" t="t" r="r" b="b"/>
              <a:pathLst>
                <a:path w="2753" h="3194" extrusionOk="0">
                  <a:moveTo>
                    <a:pt x="1437" y="0"/>
                  </a:moveTo>
                  <a:cubicBezTo>
                    <a:pt x="1140" y="0"/>
                    <a:pt x="481" y="144"/>
                    <a:pt x="187" y="1359"/>
                  </a:cubicBezTo>
                  <a:cubicBezTo>
                    <a:pt x="0" y="2138"/>
                    <a:pt x="104" y="2683"/>
                    <a:pt x="318" y="2966"/>
                  </a:cubicBezTo>
                  <a:cubicBezTo>
                    <a:pt x="366" y="3062"/>
                    <a:pt x="449" y="3124"/>
                    <a:pt x="552" y="3159"/>
                  </a:cubicBezTo>
                  <a:cubicBezTo>
                    <a:pt x="608" y="3181"/>
                    <a:pt x="664" y="3194"/>
                    <a:pt x="720" y="3194"/>
                  </a:cubicBezTo>
                  <a:cubicBezTo>
                    <a:pt x="768" y="3194"/>
                    <a:pt x="815" y="3185"/>
                    <a:pt x="863" y="3166"/>
                  </a:cubicBezTo>
                  <a:cubicBezTo>
                    <a:pt x="1207" y="3090"/>
                    <a:pt x="1642" y="2745"/>
                    <a:pt x="2007" y="2035"/>
                  </a:cubicBezTo>
                  <a:cubicBezTo>
                    <a:pt x="2752" y="573"/>
                    <a:pt x="1821" y="104"/>
                    <a:pt x="1821" y="104"/>
                  </a:cubicBezTo>
                  <a:lnTo>
                    <a:pt x="1587" y="14"/>
                  </a:lnTo>
                  <a:cubicBezTo>
                    <a:pt x="1587" y="14"/>
                    <a:pt x="1529" y="0"/>
                    <a:pt x="1437" y="0"/>
                  </a:cubicBezTo>
                  <a:close/>
                </a:path>
              </a:pathLst>
            </a:custGeom>
            <a:solidFill>
              <a:srgbClr val="FFB1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368;p58">
              <a:extLst>
                <a:ext uri="{FF2B5EF4-FFF2-40B4-BE49-F238E27FC236}">
                  <a16:creationId xmlns:a16="http://schemas.microsoft.com/office/drawing/2014/main" id="{CA58AFB8-B768-482F-832E-609B689F4E4A}"/>
                </a:ext>
              </a:extLst>
            </p:cNvPr>
            <p:cNvSpPr/>
            <p:nvPr/>
          </p:nvSpPr>
          <p:spPr>
            <a:xfrm>
              <a:off x="6617051" y="1330461"/>
              <a:ext cx="978700" cy="1102993"/>
            </a:xfrm>
            <a:custGeom>
              <a:avLst/>
              <a:gdLst/>
              <a:ahLst/>
              <a:cxnLst/>
              <a:rect l="l" t="t" r="r" b="b"/>
              <a:pathLst>
                <a:path w="10071" h="11350" extrusionOk="0">
                  <a:moveTo>
                    <a:pt x="5546" y="0"/>
                  </a:moveTo>
                  <a:lnTo>
                    <a:pt x="4498" y="42"/>
                  </a:lnTo>
                  <a:cubicBezTo>
                    <a:pt x="4498" y="42"/>
                    <a:pt x="1" y="600"/>
                    <a:pt x="1015" y="6138"/>
                  </a:cubicBezTo>
                  <a:cubicBezTo>
                    <a:pt x="1518" y="8842"/>
                    <a:pt x="2815" y="10428"/>
                    <a:pt x="4125" y="11042"/>
                  </a:cubicBezTo>
                  <a:cubicBezTo>
                    <a:pt x="4458" y="11245"/>
                    <a:pt x="4846" y="11350"/>
                    <a:pt x="5260" y="11350"/>
                  </a:cubicBezTo>
                  <a:cubicBezTo>
                    <a:pt x="5309" y="11350"/>
                    <a:pt x="5358" y="11348"/>
                    <a:pt x="5408" y="11345"/>
                  </a:cubicBezTo>
                  <a:cubicBezTo>
                    <a:pt x="5870" y="11338"/>
                    <a:pt x="6304" y="11207"/>
                    <a:pt x="6663" y="10959"/>
                  </a:cubicBezTo>
                  <a:cubicBezTo>
                    <a:pt x="7932" y="10249"/>
                    <a:pt x="9118" y="8587"/>
                    <a:pt x="9429" y="5849"/>
                  </a:cubicBezTo>
                  <a:cubicBezTo>
                    <a:pt x="10070" y="262"/>
                    <a:pt x="5546" y="0"/>
                    <a:pt x="5546" y="0"/>
                  </a:cubicBezTo>
                  <a:close/>
                </a:path>
              </a:pathLst>
            </a:custGeom>
            <a:solidFill>
              <a:srgbClr val="FFCD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369;p58">
              <a:extLst>
                <a:ext uri="{FF2B5EF4-FFF2-40B4-BE49-F238E27FC236}">
                  <a16:creationId xmlns:a16="http://schemas.microsoft.com/office/drawing/2014/main" id="{08CD1C72-7C5F-402B-9252-CDCB51A12FD3}"/>
                </a:ext>
              </a:extLst>
            </p:cNvPr>
            <p:cNvSpPr/>
            <p:nvPr/>
          </p:nvSpPr>
          <p:spPr>
            <a:xfrm>
              <a:off x="6745140" y="1949041"/>
              <a:ext cx="59669" cy="32944"/>
            </a:xfrm>
            <a:custGeom>
              <a:avLst/>
              <a:gdLst/>
              <a:ahLst/>
              <a:cxnLst/>
              <a:rect l="l" t="t" r="r" b="b"/>
              <a:pathLst>
                <a:path w="614" h="339" extrusionOk="0">
                  <a:moveTo>
                    <a:pt x="0" y="1"/>
                  </a:moveTo>
                  <a:lnTo>
                    <a:pt x="0" y="1"/>
                  </a:lnTo>
                  <a:cubicBezTo>
                    <a:pt x="115" y="53"/>
                    <a:pt x="233" y="97"/>
                    <a:pt x="352" y="136"/>
                  </a:cubicBezTo>
                  <a:lnTo>
                    <a:pt x="352" y="136"/>
                  </a:lnTo>
                  <a:cubicBezTo>
                    <a:pt x="326" y="152"/>
                    <a:pt x="300" y="169"/>
                    <a:pt x="276" y="187"/>
                  </a:cubicBezTo>
                  <a:cubicBezTo>
                    <a:pt x="221" y="229"/>
                    <a:pt x="166" y="277"/>
                    <a:pt x="124" y="339"/>
                  </a:cubicBezTo>
                  <a:cubicBezTo>
                    <a:pt x="193" y="325"/>
                    <a:pt x="262" y="298"/>
                    <a:pt x="324" y="270"/>
                  </a:cubicBezTo>
                  <a:cubicBezTo>
                    <a:pt x="386" y="242"/>
                    <a:pt x="448" y="208"/>
                    <a:pt x="504" y="166"/>
                  </a:cubicBezTo>
                  <a:lnTo>
                    <a:pt x="614" y="104"/>
                  </a:lnTo>
                  <a:lnTo>
                    <a:pt x="497" y="77"/>
                  </a:lnTo>
                  <a:cubicBezTo>
                    <a:pt x="331" y="42"/>
                    <a:pt x="166" y="8"/>
                    <a:pt x="0" y="1"/>
                  </a:cubicBezTo>
                  <a:close/>
                </a:path>
              </a:pathLst>
            </a:custGeom>
            <a:solidFill>
              <a:srgbClr val="F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370;p58">
              <a:extLst>
                <a:ext uri="{FF2B5EF4-FFF2-40B4-BE49-F238E27FC236}">
                  <a16:creationId xmlns:a16="http://schemas.microsoft.com/office/drawing/2014/main" id="{AD72581C-1EB6-4FC9-9A4B-C4C742B44D23}"/>
                </a:ext>
              </a:extLst>
            </p:cNvPr>
            <p:cNvSpPr/>
            <p:nvPr/>
          </p:nvSpPr>
          <p:spPr>
            <a:xfrm>
              <a:off x="7434081" y="1949041"/>
              <a:ext cx="59085" cy="32361"/>
            </a:xfrm>
            <a:custGeom>
              <a:avLst/>
              <a:gdLst/>
              <a:ahLst/>
              <a:cxnLst/>
              <a:rect l="l" t="t" r="r" b="b"/>
              <a:pathLst>
                <a:path w="608" h="333" extrusionOk="0">
                  <a:moveTo>
                    <a:pt x="608" y="1"/>
                  </a:moveTo>
                  <a:lnTo>
                    <a:pt x="608" y="1"/>
                  </a:lnTo>
                  <a:cubicBezTo>
                    <a:pt x="442" y="8"/>
                    <a:pt x="277" y="42"/>
                    <a:pt x="118" y="77"/>
                  </a:cubicBezTo>
                  <a:lnTo>
                    <a:pt x="1" y="98"/>
                  </a:lnTo>
                  <a:lnTo>
                    <a:pt x="104" y="166"/>
                  </a:lnTo>
                  <a:cubicBezTo>
                    <a:pt x="160" y="208"/>
                    <a:pt x="222" y="242"/>
                    <a:pt x="284" y="270"/>
                  </a:cubicBezTo>
                  <a:cubicBezTo>
                    <a:pt x="353" y="298"/>
                    <a:pt x="415" y="325"/>
                    <a:pt x="491" y="332"/>
                  </a:cubicBezTo>
                  <a:cubicBezTo>
                    <a:pt x="442" y="277"/>
                    <a:pt x="387" y="229"/>
                    <a:pt x="332" y="187"/>
                  </a:cubicBezTo>
                  <a:cubicBezTo>
                    <a:pt x="308" y="169"/>
                    <a:pt x="283" y="152"/>
                    <a:pt x="257" y="137"/>
                  </a:cubicBezTo>
                  <a:lnTo>
                    <a:pt x="257" y="137"/>
                  </a:lnTo>
                  <a:cubicBezTo>
                    <a:pt x="378" y="98"/>
                    <a:pt x="493" y="53"/>
                    <a:pt x="608" y="1"/>
                  </a:cubicBezTo>
                  <a:close/>
                </a:path>
              </a:pathLst>
            </a:custGeom>
            <a:solidFill>
              <a:srgbClr val="F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371;p58">
              <a:extLst>
                <a:ext uri="{FF2B5EF4-FFF2-40B4-BE49-F238E27FC236}">
                  <a16:creationId xmlns:a16="http://schemas.microsoft.com/office/drawing/2014/main" id="{222D3E1C-F5BA-40FA-BCA3-F96477F2E584}"/>
                </a:ext>
              </a:extLst>
            </p:cNvPr>
            <p:cNvSpPr/>
            <p:nvPr/>
          </p:nvSpPr>
          <p:spPr>
            <a:xfrm>
              <a:off x="6746404" y="1766139"/>
              <a:ext cx="307769" cy="95917"/>
            </a:xfrm>
            <a:custGeom>
              <a:avLst/>
              <a:gdLst/>
              <a:ahLst/>
              <a:cxnLst/>
              <a:rect l="l" t="t" r="r" b="b"/>
              <a:pathLst>
                <a:path w="3167" h="987" extrusionOk="0">
                  <a:moveTo>
                    <a:pt x="1525" y="0"/>
                  </a:moveTo>
                  <a:cubicBezTo>
                    <a:pt x="1408" y="7"/>
                    <a:pt x="1284" y="14"/>
                    <a:pt x="1166" y="42"/>
                  </a:cubicBezTo>
                  <a:cubicBezTo>
                    <a:pt x="1049" y="69"/>
                    <a:pt x="932" y="97"/>
                    <a:pt x="829" y="145"/>
                  </a:cubicBezTo>
                  <a:cubicBezTo>
                    <a:pt x="718" y="186"/>
                    <a:pt x="622" y="248"/>
                    <a:pt x="539" y="304"/>
                  </a:cubicBezTo>
                  <a:cubicBezTo>
                    <a:pt x="456" y="366"/>
                    <a:pt x="380" y="428"/>
                    <a:pt x="318" y="490"/>
                  </a:cubicBezTo>
                  <a:cubicBezTo>
                    <a:pt x="284" y="524"/>
                    <a:pt x="256" y="552"/>
                    <a:pt x="229" y="586"/>
                  </a:cubicBezTo>
                  <a:cubicBezTo>
                    <a:pt x="201" y="614"/>
                    <a:pt x="180" y="648"/>
                    <a:pt x="160" y="676"/>
                  </a:cubicBezTo>
                  <a:cubicBezTo>
                    <a:pt x="118" y="738"/>
                    <a:pt x="84" y="793"/>
                    <a:pt x="63" y="835"/>
                  </a:cubicBezTo>
                  <a:cubicBezTo>
                    <a:pt x="15" y="931"/>
                    <a:pt x="1" y="986"/>
                    <a:pt x="1" y="986"/>
                  </a:cubicBezTo>
                  <a:cubicBezTo>
                    <a:pt x="1" y="986"/>
                    <a:pt x="15" y="980"/>
                    <a:pt x="42" y="973"/>
                  </a:cubicBezTo>
                  <a:cubicBezTo>
                    <a:pt x="63" y="959"/>
                    <a:pt x="104" y="938"/>
                    <a:pt x="146" y="917"/>
                  </a:cubicBezTo>
                  <a:cubicBezTo>
                    <a:pt x="187" y="897"/>
                    <a:pt x="242" y="876"/>
                    <a:pt x="304" y="848"/>
                  </a:cubicBezTo>
                  <a:cubicBezTo>
                    <a:pt x="332" y="835"/>
                    <a:pt x="360" y="821"/>
                    <a:pt x="394" y="807"/>
                  </a:cubicBezTo>
                  <a:cubicBezTo>
                    <a:pt x="429" y="793"/>
                    <a:pt x="463" y="780"/>
                    <a:pt x="497" y="766"/>
                  </a:cubicBezTo>
                  <a:cubicBezTo>
                    <a:pt x="532" y="752"/>
                    <a:pt x="573" y="738"/>
                    <a:pt x="615" y="731"/>
                  </a:cubicBezTo>
                  <a:cubicBezTo>
                    <a:pt x="649" y="717"/>
                    <a:pt x="691" y="704"/>
                    <a:pt x="732" y="690"/>
                  </a:cubicBezTo>
                  <a:cubicBezTo>
                    <a:pt x="815" y="669"/>
                    <a:pt x="898" y="642"/>
                    <a:pt x="987" y="628"/>
                  </a:cubicBezTo>
                  <a:cubicBezTo>
                    <a:pt x="1070" y="607"/>
                    <a:pt x="1166" y="607"/>
                    <a:pt x="1256" y="586"/>
                  </a:cubicBezTo>
                  <a:cubicBezTo>
                    <a:pt x="1277" y="583"/>
                    <a:pt x="1299" y="583"/>
                    <a:pt x="1323" y="583"/>
                  </a:cubicBezTo>
                  <a:cubicBezTo>
                    <a:pt x="1346" y="583"/>
                    <a:pt x="1370" y="583"/>
                    <a:pt x="1394" y="580"/>
                  </a:cubicBezTo>
                  <a:cubicBezTo>
                    <a:pt x="1442" y="580"/>
                    <a:pt x="1484" y="573"/>
                    <a:pt x="1532" y="573"/>
                  </a:cubicBezTo>
                  <a:lnTo>
                    <a:pt x="1677" y="580"/>
                  </a:lnTo>
                  <a:cubicBezTo>
                    <a:pt x="1701" y="580"/>
                    <a:pt x="1725" y="578"/>
                    <a:pt x="1749" y="578"/>
                  </a:cubicBezTo>
                  <a:cubicBezTo>
                    <a:pt x="1773" y="578"/>
                    <a:pt x="1798" y="580"/>
                    <a:pt x="1822" y="586"/>
                  </a:cubicBezTo>
                  <a:cubicBezTo>
                    <a:pt x="1911" y="600"/>
                    <a:pt x="2008" y="593"/>
                    <a:pt x="2098" y="614"/>
                  </a:cubicBezTo>
                  <a:cubicBezTo>
                    <a:pt x="2194" y="628"/>
                    <a:pt x="2284" y="635"/>
                    <a:pt x="2373" y="648"/>
                  </a:cubicBezTo>
                  <a:cubicBezTo>
                    <a:pt x="2456" y="669"/>
                    <a:pt x="2539" y="683"/>
                    <a:pt x="2622" y="697"/>
                  </a:cubicBezTo>
                  <a:cubicBezTo>
                    <a:pt x="2656" y="704"/>
                    <a:pt x="2698" y="711"/>
                    <a:pt x="2732" y="717"/>
                  </a:cubicBezTo>
                  <a:cubicBezTo>
                    <a:pt x="2773" y="724"/>
                    <a:pt x="2808" y="731"/>
                    <a:pt x="2835" y="738"/>
                  </a:cubicBezTo>
                  <a:cubicBezTo>
                    <a:pt x="2904" y="752"/>
                    <a:pt x="2960" y="759"/>
                    <a:pt x="3008" y="766"/>
                  </a:cubicBezTo>
                  <a:cubicBezTo>
                    <a:pt x="3104" y="780"/>
                    <a:pt x="3167" y="786"/>
                    <a:pt x="3167" y="786"/>
                  </a:cubicBezTo>
                  <a:cubicBezTo>
                    <a:pt x="3167" y="786"/>
                    <a:pt x="3132" y="738"/>
                    <a:pt x="3063" y="669"/>
                  </a:cubicBezTo>
                  <a:cubicBezTo>
                    <a:pt x="3029" y="628"/>
                    <a:pt x="2987" y="586"/>
                    <a:pt x="2932" y="538"/>
                  </a:cubicBezTo>
                  <a:cubicBezTo>
                    <a:pt x="2911" y="511"/>
                    <a:pt x="2884" y="490"/>
                    <a:pt x="2849" y="462"/>
                  </a:cubicBezTo>
                  <a:cubicBezTo>
                    <a:pt x="2822" y="435"/>
                    <a:pt x="2787" y="414"/>
                    <a:pt x="2753" y="386"/>
                  </a:cubicBezTo>
                  <a:cubicBezTo>
                    <a:pt x="2677" y="338"/>
                    <a:pt x="2601" y="290"/>
                    <a:pt x="2511" y="242"/>
                  </a:cubicBezTo>
                  <a:cubicBezTo>
                    <a:pt x="2422" y="193"/>
                    <a:pt x="2325" y="159"/>
                    <a:pt x="2222" y="117"/>
                  </a:cubicBezTo>
                  <a:cubicBezTo>
                    <a:pt x="2166" y="90"/>
                    <a:pt x="2111" y="83"/>
                    <a:pt x="2056" y="69"/>
                  </a:cubicBezTo>
                  <a:cubicBezTo>
                    <a:pt x="2001" y="55"/>
                    <a:pt x="1946" y="42"/>
                    <a:pt x="1884" y="28"/>
                  </a:cubicBezTo>
                  <a:cubicBezTo>
                    <a:pt x="1829" y="14"/>
                    <a:pt x="1766" y="7"/>
                    <a:pt x="1711" y="7"/>
                  </a:cubicBezTo>
                  <a:lnTo>
                    <a:pt x="15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372;p58">
              <a:extLst>
                <a:ext uri="{FF2B5EF4-FFF2-40B4-BE49-F238E27FC236}">
                  <a16:creationId xmlns:a16="http://schemas.microsoft.com/office/drawing/2014/main" id="{D2A1E2D6-3243-4E75-B3CD-56E80FB32302}"/>
                </a:ext>
              </a:extLst>
            </p:cNvPr>
            <p:cNvSpPr/>
            <p:nvPr/>
          </p:nvSpPr>
          <p:spPr>
            <a:xfrm>
              <a:off x="6800050" y="1954483"/>
              <a:ext cx="193097" cy="75412"/>
            </a:xfrm>
            <a:custGeom>
              <a:avLst/>
              <a:gdLst/>
              <a:ahLst/>
              <a:cxnLst/>
              <a:rect l="l" t="t" r="r" b="b"/>
              <a:pathLst>
                <a:path w="1987" h="776" extrusionOk="0">
                  <a:moveTo>
                    <a:pt x="1987" y="0"/>
                  </a:moveTo>
                  <a:lnTo>
                    <a:pt x="1987" y="0"/>
                  </a:lnTo>
                  <a:cubicBezTo>
                    <a:pt x="1987" y="0"/>
                    <a:pt x="1952" y="28"/>
                    <a:pt x="1904" y="69"/>
                  </a:cubicBezTo>
                  <a:cubicBezTo>
                    <a:pt x="1849" y="110"/>
                    <a:pt x="1773" y="173"/>
                    <a:pt x="1683" y="242"/>
                  </a:cubicBezTo>
                  <a:cubicBezTo>
                    <a:pt x="1594" y="304"/>
                    <a:pt x="1490" y="379"/>
                    <a:pt x="1373" y="435"/>
                  </a:cubicBezTo>
                  <a:cubicBezTo>
                    <a:pt x="1311" y="469"/>
                    <a:pt x="1249" y="497"/>
                    <a:pt x="1187" y="510"/>
                  </a:cubicBezTo>
                  <a:cubicBezTo>
                    <a:pt x="1152" y="524"/>
                    <a:pt x="1125" y="524"/>
                    <a:pt x="1097" y="531"/>
                  </a:cubicBezTo>
                  <a:cubicBezTo>
                    <a:pt x="1070" y="545"/>
                    <a:pt x="1028" y="538"/>
                    <a:pt x="987" y="545"/>
                  </a:cubicBezTo>
                  <a:cubicBezTo>
                    <a:pt x="966" y="545"/>
                    <a:pt x="925" y="538"/>
                    <a:pt x="897" y="538"/>
                  </a:cubicBezTo>
                  <a:cubicBezTo>
                    <a:pt x="863" y="538"/>
                    <a:pt x="835" y="531"/>
                    <a:pt x="801" y="524"/>
                  </a:cubicBezTo>
                  <a:cubicBezTo>
                    <a:pt x="739" y="504"/>
                    <a:pt x="677" y="483"/>
                    <a:pt x="614" y="455"/>
                  </a:cubicBezTo>
                  <a:cubicBezTo>
                    <a:pt x="559" y="428"/>
                    <a:pt x="497" y="400"/>
                    <a:pt x="442" y="366"/>
                  </a:cubicBezTo>
                  <a:cubicBezTo>
                    <a:pt x="394" y="331"/>
                    <a:pt x="339" y="297"/>
                    <a:pt x="297" y="269"/>
                  </a:cubicBezTo>
                  <a:cubicBezTo>
                    <a:pt x="208" y="200"/>
                    <a:pt x="132" y="138"/>
                    <a:pt x="83" y="97"/>
                  </a:cubicBezTo>
                  <a:cubicBezTo>
                    <a:pt x="28" y="55"/>
                    <a:pt x="1" y="28"/>
                    <a:pt x="1" y="28"/>
                  </a:cubicBezTo>
                  <a:lnTo>
                    <a:pt x="1" y="28"/>
                  </a:lnTo>
                  <a:cubicBezTo>
                    <a:pt x="1" y="28"/>
                    <a:pt x="14" y="62"/>
                    <a:pt x="49" y="124"/>
                  </a:cubicBezTo>
                  <a:cubicBezTo>
                    <a:pt x="77" y="186"/>
                    <a:pt x="132" y="276"/>
                    <a:pt x="208" y="366"/>
                  </a:cubicBezTo>
                  <a:cubicBezTo>
                    <a:pt x="249" y="407"/>
                    <a:pt x="290" y="455"/>
                    <a:pt x="346" y="504"/>
                  </a:cubicBezTo>
                  <a:cubicBezTo>
                    <a:pt x="394" y="552"/>
                    <a:pt x="456" y="600"/>
                    <a:pt x="518" y="635"/>
                  </a:cubicBezTo>
                  <a:cubicBezTo>
                    <a:pt x="587" y="676"/>
                    <a:pt x="663" y="711"/>
                    <a:pt x="746" y="738"/>
                  </a:cubicBezTo>
                  <a:cubicBezTo>
                    <a:pt x="787" y="752"/>
                    <a:pt x="828" y="759"/>
                    <a:pt x="870" y="766"/>
                  </a:cubicBezTo>
                  <a:cubicBezTo>
                    <a:pt x="904" y="771"/>
                    <a:pt x="931" y="775"/>
                    <a:pt x="964" y="775"/>
                  </a:cubicBezTo>
                  <a:cubicBezTo>
                    <a:pt x="977" y="775"/>
                    <a:pt x="991" y="775"/>
                    <a:pt x="1008" y="773"/>
                  </a:cubicBezTo>
                  <a:cubicBezTo>
                    <a:pt x="1049" y="773"/>
                    <a:pt x="1077" y="773"/>
                    <a:pt x="1125" y="759"/>
                  </a:cubicBezTo>
                  <a:cubicBezTo>
                    <a:pt x="1173" y="752"/>
                    <a:pt x="1221" y="738"/>
                    <a:pt x="1256" y="724"/>
                  </a:cubicBezTo>
                  <a:cubicBezTo>
                    <a:pt x="1297" y="711"/>
                    <a:pt x="1332" y="697"/>
                    <a:pt x="1373" y="676"/>
                  </a:cubicBezTo>
                  <a:cubicBezTo>
                    <a:pt x="1408" y="655"/>
                    <a:pt x="1442" y="635"/>
                    <a:pt x="1470" y="614"/>
                  </a:cubicBezTo>
                  <a:cubicBezTo>
                    <a:pt x="1539" y="573"/>
                    <a:pt x="1594" y="524"/>
                    <a:pt x="1642" y="476"/>
                  </a:cubicBezTo>
                  <a:cubicBezTo>
                    <a:pt x="1697" y="428"/>
                    <a:pt x="1739" y="379"/>
                    <a:pt x="1780" y="331"/>
                  </a:cubicBezTo>
                  <a:cubicBezTo>
                    <a:pt x="1932" y="152"/>
                    <a:pt x="1987" y="0"/>
                    <a:pt x="19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373;p58">
              <a:extLst>
                <a:ext uri="{FF2B5EF4-FFF2-40B4-BE49-F238E27FC236}">
                  <a16:creationId xmlns:a16="http://schemas.microsoft.com/office/drawing/2014/main" id="{2D4143E9-875D-442D-AA78-8DCB7F3B7C34}"/>
                </a:ext>
              </a:extLst>
            </p:cNvPr>
            <p:cNvSpPr/>
            <p:nvPr/>
          </p:nvSpPr>
          <p:spPr>
            <a:xfrm>
              <a:off x="7185483" y="1765459"/>
              <a:ext cx="307672" cy="96597"/>
            </a:xfrm>
            <a:custGeom>
              <a:avLst/>
              <a:gdLst/>
              <a:ahLst/>
              <a:cxnLst/>
              <a:rect l="l" t="t" r="r" b="b"/>
              <a:pathLst>
                <a:path w="3166" h="994" extrusionOk="0">
                  <a:moveTo>
                    <a:pt x="1642" y="0"/>
                  </a:moveTo>
                  <a:lnTo>
                    <a:pt x="1462" y="14"/>
                  </a:lnTo>
                  <a:cubicBezTo>
                    <a:pt x="1400" y="14"/>
                    <a:pt x="1338" y="21"/>
                    <a:pt x="1283" y="35"/>
                  </a:cubicBezTo>
                  <a:cubicBezTo>
                    <a:pt x="1221" y="49"/>
                    <a:pt x="1166" y="55"/>
                    <a:pt x="1111" y="69"/>
                  </a:cubicBezTo>
                  <a:cubicBezTo>
                    <a:pt x="1055" y="83"/>
                    <a:pt x="1000" y="97"/>
                    <a:pt x="945" y="118"/>
                  </a:cubicBezTo>
                  <a:cubicBezTo>
                    <a:pt x="842" y="159"/>
                    <a:pt x="745" y="200"/>
                    <a:pt x="655" y="242"/>
                  </a:cubicBezTo>
                  <a:cubicBezTo>
                    <a:pt x="566" y="297"/>
                    <a:pt x="490" y="345"/>
                    <a:pt x="414" y="393"/>
                  </a:cubicBezTo>
                  <a:cubicBezTo>
                    <a:pt x="380" y="421"/>
                    <a:pt x="345" y="442"/>
                    <a:pt x="318" y="469"/>
                  </a:cubicBezTo>
                  <a:cubicBezTo>
                    <a:pt x="283" y="490"/>
                    <a:pt x="255" y="518"/>
                    <a:pt x="235" y="545"/>
                  </a:cubicBezTo>
                  <a:cubicBezTo>
                    <a:pt x="180" y="593"/>
                    <a:pt x="138" y="635"/>
                    <a:pt x="104" y="669"/>
                  </a:cubicBezTo>
                  <a:cubicBezTo>
                    <a:pt x="35" y="745"/>
                    <a:pt x="0" y="793"/>
                    <a:pt x="0" y="793"/>
                  </a:cubicBezTo>
                  <a:cubicBezTo>
                    <a:pt x="0" y="793"/>
                    <a:pt x="62" y="787"/>
                    <a:pt x="159" y="773"/>
                  </a:cubicBezTo>
                  <a:cubicBezTo>
                    <a:pt x="207" y="766"/>
                    <a:pt x="269" y="759"/>
                    <a:pt x="331" y="745"/>
                  </a:cubicBezTo>
                  <a:cubicBezTo>
                    <a:pt x="366" y="738"/>
                    <a:pt x="400" y="724"/>
                    <a:pt x="435" y="718"/>
                  </a:cubicBezTo>
                  <a:cubicBezTo>
                    <a:pt x="469" y="718"/>
                    <a:pt x="511" y="711"/>
                    <a:pt x="552" y="704"/>
                  </a:cubicBezTo>
                  <a:cubicBezTo>
                    <a:pt x="628" y="690"/>
                    <a:pt x="711" y="676"/>
                    <a:pt x="800" y="655"/>
                  </a:cubicBezTo>
                  <a:cubicBezTo>
                    <a:pt x="883" y="642"/>
                    <a:pt x="980" y="635"/>
                    <a:pt x="1069" y="614"/>
                  </a:cubicBezTo>
                  <a:cubicBezTo>
                    <a:pt x="1159" y="600"/>
                    <a:pt x="1255" y="600"/>
                    <a:pt x="1352" y="587"/>
                  </a:cubicBezTo>
                  <a:cubicBezTo>
                    <a:pt x="1376" y="583"/>
                    <a:pt x="1399" y="583"/>
                    <a:pt x="1421" y="583"/>
                  </a:cubicBezTo>
                  <a:cubicBezTo>
                    <a:pt x="1443" y="583"/>
                    <a:pt x="1466" y="583"/>
                    <a:pt x="1490" y="580"/>
                  </a:cubicBezTo>
                  <a:lnTo>
                    <a:pt x="1635" y="580"/>
                  </a:lnTo>
                  <a:cubicBezTo>
                    <a:pt x="1683" y="580"/>
                    <a:pt x="1731" y="587"/>
                    <a:pt x="1773" y="587"/>
                  </a:cubicBezTo>
                  <a:cubicBezTo>
                    <a:pt x="1797" y="590"/>
                    <a:pt x="1821" y="590"/>
                    <a:pt x="1845" y="590"/>
                  </a:cubicBezTo>
                  <a:cubicBezTo>
                    <a:pt x="1869" y="590"/>
                    <a:pt x="1893" y="590"/>
                    <a:pt x="1918" y="593"/>
                  </a:cubicBezTo>
                  <a:cubicBezTo>
                    <a:pt x="2007" y="607"/>
                    <a:pt x="2097" y="614"/>
                    <a:pt x="2187" y="635"/>
                  </a:cubicBezTo>
                  <a:cubicBezTo>
                    <a:pt x="2276" y="649"/>
                    <a:pt x="2359" y="676"/>
                    <a:pt x="2442" y="697"/>
                  </a:cubicBezTo>
                  <a:cubicBezTo>
                    <a:pt x="2483" y="704"/>
                    <a:pt x="2518" y="724"/>
                    <a:pt x="2559" y="731"/>
                  </a:cubicBezTo>
                  <a:cubicBezTo>
                    <a:pt x="2593" y="745"/>
                    <a:pt x="2635" y="759"/>
                    <a:pt x="2669" y="773"/>
                  </a:cubicBezTo>
                  <a:cubicBezTo>
                    <a:pt x="2704" y="787"/>
                    <a:pt x="2738" y="800"/>
                    <a:pt x="2773" y="814"/>
                  </a:cubicBezTo>
                  <a:cubicBezTo>
                    <a:pt x="2807" y="828"/>
                    <a:pt x="2835" y="842"/>
                    <a:pt x="2869" y="855"/>
                  </a:cubicBezTo>
                  <a:cubicBezTo>
                    <a:pt x="2924" y="876"/>
                    <a:pt x="2980" y="904"/>
                    <a:pt x="3021" y="924"/>
                  </a:cubicBezTo>
                  <a:cubicBezTo>
                    <a:pt x="3069" y="945"/>
                    <a:pt x="3104" y="966"/>
                    <a:pt x="3124" y="973"/>
                  </a:cubicBezTo>
                  <a:cubicBezTo>
                    <a:pt x="3152" y="987"/>
                    <a:pt x="3166" y="993"/>
                    <a:pt x="3166" y="993"/>
                  </a:cubicBezTo>
                  <a:cubicBezTo>
                    <a:pt x="3166" y="993"/>
                    <a:pt x="3152" y="938"/>
                    <a:pt x="3104" y="842"/>
                  </a:cubicBezTo>
                  <a:cubicBezTo>
                    <a:pt x="3083" y="793"/>
                    <a:pt x="3049" y="738"/>
                    <a:pt x="3007" y="683"/>
                  </a:cubicBezTo>
                  <a:cubicBezTo>
                    <a:pt x="2987" y="655"/>
                    <a:pt x="2966" y="621"/>
                    <a:pt x="2938" y="587"/>
                  </a:cubicBezTo>
                  <a:cubicBezTo>
                    <a:pt x="2911" y="559"/>
                    <a:pt x="2883" y="531"/>
                    <a:pt x="2855" y="497"/>
                  </a:cubicBezTo>
                  <a:cubicBezTo>
                    <a:pt x="2793" y="428"/>
                    <a:pt x="2711" y="373"/>
                    <a:pt x="2628" y="311"/>
                  </a:cubicBezTo>
                  <a:cubicBezTo>
                    <a:pt x="2545" y="255"/>
                    <a:pt x="2449" y="193"/>
                    <a:pt x="2338" y="152"/>
                  </a:cubicBezTo>
                  <a:cubicBezTo>
                    <a:pt x="2235" y="104"/>
                    <a:pt x="2124" y="76"/>
                    <a:pt x="2007" y="42"/>
                  </a:cubicBezTo>
                  <a:cubicBezTo>
                    <a:pt x="1883" y="21"/>
                    <a:pt x="1766" y="7"/>
                    <a:pt x="16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374;p58">
              <a:extLst>
                <a:ext uri="{FF2B5EF4-FFF2-40B4-BE49-F238E27FC236}">
                  <a16:creationId xmlns:a16="http://schemas.microsoft.com/office/drawing/2014/main" id="{1520C0C0-1AA9-4019-832B-585CA269582D}"/>
                </a:ext>
              </a:extLst>
            </p:cNvPr>
            <p:cNvSpPr/>
            <p:nvPr/>
          </p:nvSpPr>
          <p:spPr>
            <a:xfrm>
              <a:off x="7247098" y="1954483"/>
              <a:ext cx="192514" cy="75315"/>
            </a:xfrm>
            <a:custGeom>
              <a:avLst/>
              <a:gdLst/>
              <a:ahLst/>
              <a:cxnLst/>
              <a:rect l="l" t="t" r="r" b="b"/>
              <a:pathLst>
                <a:path w="1981" h="775" extrusionOk="0">
                  <a:moveTo>
                    <a:pt x="1" y="0"/>
                  </a:moveTo>
                  <a:cubicBezTo>
                    <a:pt x="1" y="0"/>
                    <a:pt x="56" y="145"/>
                    <a:pt x="208" y="331"/>
                  </a:cubicBezTo>
                  <a:cubicBezTo>
                    <a:pt x="242" y="379"/>
                    <a:pt x="290" y="428"/>
                    <a:pt x="339" y="476"/>
                  </a:cubicBezTo>
                  <a:cubicBezTo>
                    <a:pt x="387" y="524"/>
                    <a:pt x="449" y="573"/>
                    <a:pt x="511" y="614"/>
                  </a:cubicBezTo>
                  <a:cubicBezTo>
                    <a:pt x="546" y="635"/>
                    <a:pt x="580" y="655"/>
                    <a:pt x="615" y="669"/>
                  </a:cubicBezTo>
                  <a:cubicBezTo>
                    <a:pt x="649" y="690"/>
                    <a:pt x="690" y="711"/>
                    <a:pt x="725" y="724"/>
                  </a:cubicBezTo>
                  <a:cubicBezTo>
                    <a:pt x="766" y="738"/>
                    <a:pt x="808" y="752"/>
                    <a:pt x="856" y="759"/>
                  </a:cubicBezTo>
                  <a:cubicBezTo>
                    <a:pt x="904" y="773"/>
                    <a:pt x="939" y="766"/>
                    <a:pt x="980" y="773"/>
                  </a:cubicBezTo>
                  <a:cubicBezTo>
                    <a:pt x="991" y="774"/>
                    <a:pt x="1001" y="775"/>
                    <a:pt x="1011" y="775"/>
                  </a:cubicBezTo>
                  <a:cubicBezTo>
                    <a:pt x="1050" y="775"/>
                    <a:pt x="1079" y="766"/>
                    <a:pt x="1118" y="766"/>
                  </a:cubicBezTo>
                  <a:cubicBezTo>
                    <a:pt x="1159" y="759"/>
                    <a:pt x="1201" y="752"/>
                    <a:pt x="1242" y="738"/>
                  </a:cubicBezTo>
                  <a:cubicBezTo>
                    <a:pt x="1325" y="711"/>
                    <a:pt x="1401" y="676"/>
                    <a:pt x="1463" y="635"/>
                  </a:cubicBezTo>
                  <a:cubicBezTo>
                    <a:pt x="1532" y="593"/>
                    <a:pt x="1587" y="545"/>
                    <a:pt x="1642" y="504"/>
                  </a:cubicBezTo>
                  <a:cubicBezTo>
                    <a:pt x="1697" y="455"/>
                    <a:pt x="1739" y="407"/>
                    <a:pt x="1773" y="366"/>
                  </a:cubicBezTo>
                  <a:cubicBezTo>
                    <a:pt x="1856" y="269"/>
                    <a:pt x="1904" y="186"/>
                    <a:pt x="1939" y="124"/>
                  </a:cubicBezTo>
                  <a:cubicBezTo>
                    <a:pt x="1973" y="62"/>
                    <a:pt x="1980" y="28"/>
                    <a:pt x="1980" y="28"/>
                  </a:cubicBezTo>
                  <a:lnTo>
                    <a:pt x="1980" y="28"/>
                  </a:lnTo>
                  <a:cubicBezTo>
                    <a:pt x="1980" y="28"/>
                    <a:pt x="1952" y="55"/>
                    <a:pt x="1904" y="97"/>
                  </a:cubicBezTo>
                  <a:cubicBezTo>
                    <a:pt x="1849" y="138"/>
                    <a:pt x="1780" y="200"/>
                    <a:pt x="1690" y="262"/>
                  </a:cubicBezTo>
                  <a:cubicBezTo>
                    <a:pt x="1642" y="297"/>
                    <a:pt x="1594" y="331"/>
                    <a:pt x="1539" y="366"/>
                  </a:cubicBezTo>
                  <a:cubicBezTo>
                    <a:pt x="1484" y="400"/>
                    <a:pt x="1428" y="428"/>
                    <a:pt x="1366" y="455"/>
                  </a:cubicBezTo>
                  <a:cubicBezTo>
                    <a:pt x="1311" y="483"/>
                    <a:pt x="1249" y="504"/>
                    <a:pt x="1180" y="524"/>
                  </a:cubicBezTo>
                  <a:cubicBezTo>
                    <a:pt x="1152" y="531"/>
                    <a:pt x="1118" y="531"/>
                    <a:pt x="1084" y="538"/>
                  </a:cubicBezTo>
                  <a:cubicBezTo>
                    <a:pt x="1056" y="538"/>
                    <a:pt x="1015" y="545"/>
                    <a:pt x="994" y="545"/>
                  </a:cubicBezTo>
                  <a:cubicBezTo>
                    <a:pt x="959" y="538"/>
                    <a:pt x="911" y="538"/>
                    <a:pt x="890" y="531"/>
                  </a:cubicBezTo>
                  <a:cubicBezTo>
                    <a:pt x="863" y="524"/>
                    <a:pt x="828" y="524"/>
                    <a:pt x="801" y="510"/>
                  </a:cubicBezTo>
                  <a:cubicBezTo>
                    <a:pt x="732" y="490"/>
                    <a:pt x="677" y="462"/>
                    <a:pt x="615" y="435"/>
                  </a:cubicBezTo>
                  <a:cubicBezTo>
                    <a:pt x="497" y="379"/>
                    <a:pt x="387" y="304"/>
                    <a:pt x="297" y="235"/>
                  </a:cubicBezTo>
                  <a:cubicBezTo>
                    <a:pt x="208" y="173"/>
                    <a:pt x="132" y="110"/>
                    <a:pt x="84" y="69"/>
                  </a:cubicBezTo>
                  <a:cubicBezTo>
                    <a:pt x="28" y="21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375;p58">
              <a:extLst>
                <a:ext uri="{FF2B5EF4-FFF2-40B4-BE49-F238E27FC236}">
                  <a16:creationId xmlns:a16="http://schemas.microsoft.com/office/drawing/2014/main" id="{FEBCFA14-403A-4291-A8E3-E195FFAAD50A}"/>
                </a:ext>
              </a:extLst>
            </p:cNvPr>
            <p:cNvSpPr/>
            <p:nvPr/>
          </p:nvSpPr>
          <p:spPr>
            <a:xfrm>
              <a:off x="7117065" y="1962452"/>
              <a:ext cx="86587" cy="207188"/>
            </a:xfrm>
            <a:custGeom>
              <a:avLst/>
              <a:gdLst/>
              <a:ahLst/>
              <a:cxnLst/>
              <a:rect l="l" t="t" r="r" b="b"/>
              <a:pathLst>
                <a:path w="891" h="2132" extrusionOk="0">
                  <a:moveTo>
                    <a:pt x="97" y="1"/>
                  </a:moveTo>
                  <a:cubicBezTo>
                    <a:pt x="49" y="160"/>
                    <a:pt x="21" y="318"/>
                    <a:pt x="8" y="484"/>
                  </a:cubicBezTo>
                  <a:cubicBezTo>
                    <a:pt x="8" y="525"/>
                    <a:pt x="1" y="566"/>
                    <a:pt x="8" y="608"/>
                  </a:cubicBezTo>
                  <a:cubicBezTo>
                    <a:pt x="8" y="649"/>
                    <a:pt x="8" y="691"/>
                    <a:pt x="8" y="732"/>
                  </a:cubicBezTo>
                  <a:cubicBezTo>
                    <a:pt x="15" y="773"/>
                    <a:pt x="21" y="815"/>
                    <a:pt x="21" y="856"/>
                  </a:cubicBezTo>
                  <a:lnTo>
                    <a:pt x="49" y="980"/>
                  </a:lnTo>
                  <a:cubicBezTo>
                    <a:pt x="56" y="1022"/>
                    <a:pt x="70" y="1063"/>
                    <a:pt x="84" y="1104"/>
                  </a:cubicBezTo>
                  <a:cubicBezTo>
                    <a:pt x="90" y="1146"/>
                    <a:pt x="104" y="1187"/>
                    <a:pt x="125" y="1222"/>
                  </a:cubicBezTo>
                  <a:cubicBezTo>
                    <a:pt x="146" y="1263"/>
                    <a:pt x="159" y="1304"/>
                    <a:pt x="180" y="1339"/>
                  </a:cubicBezTo>
                  <a:cubicBezTo>
                    <a:pt x="208" y="1380"/>
                    <a:pt x="228" y="1415"/>
                    <a:pt x="249" y="1456"/>
                  </a:cubicBezTo>
                  <a:cubicBezTo>
                    <a:pt x="277" y="1491"/>
                    <a:pt x="311" y="1518"/>
                    <a:pt x="339" y="1553"/>
                  </a:cubicBezTo>
                  <a:cubicBezTo>
                    <a:pt x="366" y="1587"/>
                    <a:pt x="401" y="1615"/>
                    <a:pt x="435" y="1649"/>
                  </a:cubicBezTo>
                  <a:cubicBezTo>
                    <a:pt x="462" y="1671"/>
                    <a:pt x="489" y="1692"/>
                    <a:pt x="516" y="1711"/>
                  </a:cubicBezTo>
                  <a:lnTo>
                    <a:pt x="516" y="1711"/>
                  </a:lnTo>
                  <a:cubicBezTo>
                    <a:pt x="505" y="1718"/>
                    <a:pt x="494" y="1725"/>
                    <a:pt x="484" y="1732"/>
                  </a:cubicBezTo>
                  <a:cubicBezTo>
                    <a:pt x="428" y="1773"/>
                    <a:pt x="380" y="1815"/>
                    <a:pt x="325" y="1863"/>
                  </a:cubicBezTo>
                  <a:cubicBezTo>
                    <a:pt x="215" y="1946"/>
                    <a:pt x="111" y="2035"/>
                    <a:pt x="15" y="2132"/>
                  </a:cubicBezTo>
                  <a:cubicBezTo>
                    <a:pt x="146" y="2084"/>
                    <a:pt x="270" y="2029"/>
                    <a:pt x="394" y="1966"/>
                  </a:cubicBezTo>
                  <a:cubicBezTo>
                    <a:pt x="456" y="1939"/>
                    <a:pt x="518" y="1911"/>
                    <a:pt x="573" y="1877"/>
                  </a:cubicBezTo>
                  <a:cubicBezTo>
                    <a:pt x="635" y="1849"/>
                    <a:pt x="697" y="1815"/>
                    <a:pt x="753" y="1780"/>
                  </a:cubicBezTo>
                  <a:lnTo>
                    <a:pt x="890" y="1711"/>
                  </a:lnTo>
                  <a:lnTo>
                    <a:pt x="746" y="1608"/>
                  </a:lnTo>
                  <a:lnTo>
                    <a:pt x="663" y="1553"/>
                  </a:lnTo>
                  <a:cubicBezTo>
                    <a:pt x="628" y="1532"/>
                    <a:pt x="608" y="1504"/>
                    <a:pt x="580" y="1484"/>
                  </a:cubicBezTo>
                  <a:cubicBezTo>
                    <a:pt x="553" y="1456"/>
                    <a:pt x="525" y="1435"/>
                    <a:pt x="504" y="1408"/>
                  </a:cubicBezTo>
                  <a:cubicBezTo>
                    <a:pt x="484" y="1373"/>
                    <a:pt x="463" y="1353"/>
                    <a:pt x="442" y="1325"/>
                  </a:cubicBezTo>
                  <a:cubicBezTo>
                    <a:pt x="421" y="1291"/>
                    <a:pt x="401" y="1263"/>
                    <a:pt x="380" y="1229"/>
                  </a:cubicBezTo>
                  <a:cubicBezTo>
                    <a:pt x="359" y="1201"/>
                    <a:pt x="353" y="1166"/>
                    <a:pt x="332" y="1132"/>
                  </a:cubicBezTo>
                  <a:cubicBezTo>
                    <a:pt x="318" y="1097"/>
                    <a:pt x="304" y="1063"/>
                    <a:pt x="290" y="1029"/>
                  </a:cubicBezTo>
                  <a:cubicBezTo>
                    <a:pt x="277" y="994"/>
                    <a:pt x="263" y="960"/>
                    <a:pt x="256" y="925"/>
                  </a:cubicBezTo>
                  <a:lnTo>
                    <a:pt x="221" y="815"/>
                  </a:lnTo>
                  <a:cubicBezTo>
                    <a:pt x="215" y="780"/>
                    <a:pt x="201" y="746"/>
                    <a:pt x="194" y="704"/>
                  </a:cubicBezTo>
                  <a:cubicBezTo>
                    <a:pt x="180" y="629"/>
                    <a:pt x="166" y="553"/>
                    <a:pt x="153" y="477"/>
                  </a:cubicBezTo>
                  <a:cubicBezTo>
                    <a:pt x="139" y="401"/>
                    <a:pt x="132" y="325"/>
                    <a:pt x="125" y="242"/>
                  </a:cubicBezTo>
                  <a:lnTo>
                    <a:pt x="111" y="125"/>
                  </a:lnTo>
                  <a:lnTo>
                    <a:pt x="97" y="1"/>
                  </a:lnTo>
                  <a:close/>
                </a:path>
              </a:pathLst>
            </a:custGeom>
            <a:solidFill>
              <a:srgbClr val="F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376;p58">
              <a:extLst>
                <a:ext uri="{FF2B5EF4-FFF2-40B4-BE49-F238E27FC236}">
                  <a16:creationId xmlns:a16="http://schemas.microsoft.com/office/drawing/2014/main" id="{27C715B0-4FCF-4C38-B956-564A4586A79C}"/>
                </a:ext>
              </a:extLst>
            </p:cNvPr>
            <p:cNvSpPr/>
            <p:nvPr/>
          </p:nvSpPr>
          <p:spPr>
            <a:xfrm>
              <a:off x="6984408" y="2225239"/>
              <a:ext cx="284932" cy="39649"/>
            </a:xfrm>
            <a:custGeom>
              <a:avLst/>
              <a:gdLst/>
              <a:ahLst/>
              <a:cxnLst/>
              <a:rect l="l" t="t" r="r" b="b"/>
              <a:pathLst>
                <a:path w="2932" h="408" extrusionOk="0">
                  <a:moveTo>
                    <a:pt x="2931" y="0"/>
                  </a:moveTo>
                  <a:cubicBezTo>
                    <a:pt x="2931" y="0"/>
                    <a:pt x="2883" y="7"/>
                    <a:pt x="2800" y="28"/>
                  </a:cubicBezTo>
                  <a:cubicBezTo>
                    <a:pt x="2759" y="35"/>
                    <a:pt x="2711" y="42"/>
                    <a:pt x="2655" y="56"/>
                  </a:cubicBezTo>
                  <a:cubicBezTo>
                    <a:pt x="2600" y="69"/>
                    <a:pt x="2538" y="76"/>
                    <a:pt x="2469" y="90"/>
                  </a:cubicBezTo>
                  <a:cubicBezTo>
                    <a:pt x="2400" y="97"/>
                    <a:pt x="2324" y="111"/>
                    <a:pt x="2249" y="118"/>
                  </a:cubicBezTo>
                  <a:cubicBezTo>
                    <a:pt x="2173" y="131"/>
                    <a:pt x="2090" y="145"/>
                    <a:pt x="2000" y="152"/>
                  </a:cubicBezTo>
                  <a:cubicBezTo>
                    <a:pt x="1918" y="152"/>
                    <a:pt x="1828" y="166"/>
                    <a:pt x="1738" y="166"/>
                  </a:cubicBezTo>
                  <a:cubicBezTo>
                    <a:pt x="1675" y="171"/>
                    <a:pt x="1611" y="176"/>
                    <a:pt x="1548" y="176"/>
                  </a:cubicBezTo>
                  <a:cubicBezTo>
                    <a:pt x="1522" y="176"/>
                    <a:pt x="1496" y="175"/>
                    <a:pt x="1469" y="173"/>
                  </a:cubicBezTo>
                  <a:lnTo>
                    <a:pt x="1331" y="180"/>
                  </a:lnTo>
                  <a:cubicBezTo>
                    <a:pt x="1283" y="173"/>
                    <a:pt x="1242" y="173"/>
                    <a:pt x="1193" y="173"/>
                  </a:cubicBezTo>
                  <a:cubicBezTo>
                    <a:pt x="1104" y="166"/>
                    <a:pt x="1014" y="166"/>
                    <a:pt x="931" y="159"/>
                  </a:cubicBezTo>
                  <a:cubicBezTo>
                    <a:pt x="842" y="152"/>
                    <a:pt x="759" y="138"/>
                    <a:pt x="683" y="138"/>
                  </a:cubicBezTo>
                  <a:cubicBezTo>
                    <a:pt x="607" y="125"/>
                    <a:pt x="531" y="118"/>
                    <a:pt x="462" y="111"/>
                  </a:cubicBezTo>
                  <a:cubicBezTo>
                    <a:pt x="187" y="69"/>
                    <a:pt x="0" y="28"/>
                    <a:pt x="0" y="28"/>
                  </a:cubicBezTo>
                  <a:lnTo>
                    <a:pt x="0" y="28"/>
                  </a:lnTo>
                  <a:cubicBezTo>
                    <a:pt x="0" y="28"/>
                    <a:pt x="42" y="56"/>
                    <a:pt x="111" y="97"/>
                  </a:cubicBezTo>
                  <a:cubicBezTo>
                    <a:pt x="186" y="138"/>
                    <a:pt x="297" y="194"/>
                    <a:pt x="428" y="235"/>
                  </a:cubicBezTo>
                  <a:cubicBezTo>
                    <a:pt x="497" y="262"/>
                    <a:pt x="573" y="283"/>
                    <a:pt x="655" y="304"/>
                  </a:cubicBezTo>
                  <a:cubicBezTo>
                    <a:pt x="731" y="325"/>
                    <a:pt x="814" y="345"/>
                    <a:pt x="904" y="359"/>
                  </a:cubicBezTo>
                  <a:cubicBezTo>
                    <a:pt x="993" y="373"/>
                    <a:pt x="1090" y="387"/>
                    <a:pt x="1180" y="394"/>
                  </a:cubicBezTo>
                  <a:cubicBezTo>
                    <a:pt x="1228" y="394"/>
                    <a:pt x="1276" y="400"/>
                    <a:pt x="1324" y="400"/>
                  </a:cubicBezTo>
                  <a:lnTo>
                    <a:pt x="1469" y="407"/>
                  </a:lnTo>
                  <a:cubicBezTo>
                    <a:pt x="1566" y="407"/>
                    <a:pt x="1662" y="394"/>
                    <a:pt x="1759" y="387"/>
                  </a:cubicBezTo>
                  <a:cubicBezTo>
                    <a:pt x="1849" y="387"/>
                    <a:pt x="1945" y="359"/>
                    <a:pt x="2035" y="352"/>
                  </a:cubicBezTo>
                  <a:cubicBezTo>
                    <a:pt x="2124" y="338"/>
                    <a:pt x="2207" y="311"/>
                    <a:pt x="2283" y="290"/>
                  </a:cubicBezTo>
                  <a:cubicBezTo>
                    <a:pt x="2366" y="269"/>
                    <a:pt x="2435" y="242"/>
                    <a:pt x="2504" y="214"/>
                  </a:cubicBezTo>
                  <a:cubicBezTo>
                    <a:pt x="2573" y="187"/>
                    <a:pt x="2635" y="166"/>
                    <a:pt x="2683" y="138"/>
                  </a:cubicBezTo>
                  <a:cubicBezTo>
                    <a:pt x="2738" y="111"/>
                    <a:pt x="2780" y="90"/>
                    <a:pt x="2821" y="69"/>
                  </a:cubicBezTo>
                  <a:cubicBezTo>
                    <a:pt x="2890" y="28"/>
                    <a:pt x="2931" y="0"/>
                    <a:pt x="2931" y="0"/>
                  </a:cubicBezTo>
                  <a:close/>
                </a:path>
              </a:pathLst>
            </a:custGeom>
            <a:solidFill>
              <a:srgbClr val="F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377;p58">
              <a:extLst>
                <a:ext uri="{FF2B5EF4-FFF2-40B4-BE49-F238E27FC236}">
                  <a16:creationId xmlns:a16="http://schemas.microsoft.com/office/drawing/2014/main" id="{43DA3E4C-E86F-49A0-B1DA-C793189C9569}"/>
                </a:ext>
              </a:extLst>
            </p:cNvPr>
            <p:cNvSpPr/>
            <p:nvPr/>
          </p:nvSpPr>
          <p:spPr>
            <a:xfrm>
              <a:off x="6881879" y="1967894"/>
              <a:ext cx="122738" cy="118268"/>
            </a:xfrm>
            <a:custGeom>
              <a:avLst/>
              <a:gdLst/>
              <a:ahLst/>
              <a:cxnLst/>
              <a:rect l="l" t="t" r="r" b="b"/>
              <a:pathLst>
                <a:path w="1263" h="1217" extrusionOk="0">
                  <a:moveTo>
                    <a:pt x="1262" y="0"/>
                  </a:moveTo>
                  <a:cubicBezTo>
                    <a:pt x="1262" y="0"/>
                    <a:pt x="1248" y="28"/>
                    <a:pt x="1235" y="83"/>
                  </a:cubicBezTo>
                  <a:cubicBezTo>
                    <a:pt x="1214" y="131"/>
                    <a:pt x="1186" y="207"/>
                    <a:pt x="1159" y="290"/>
                  </a:cubicBezTo>
                  <a:cubicBezTo>
                    <a:pt x="1090" y="462"/>
                    <a:pt x="993" y="690"/>
                    <a:pt x="841" y="869"/>
                  </a:cubicBezTo>
                  <a:cubicBezTo>
                    <a:pt x="807" y="917"/>
                    <a:pt x="766" y="959"/>
                    <a:pt x="724" y="993"/>
                  </a:cubicBezTo>
                  <a:cubicBezTo>
                    <a:pt x="676" y="1035"/>
                    <a:pt x="635" y="1062"/>
                    <a:pt x="586" y="1083"/>
                  </a:cubicBezTo>
                  <a:cubicBezTo>
                    <a:pt x="538" y="1110"/>
                    <a:pt x="490" y="1124"/>
                    <a:pt x="441" y="1131"/>
                  </a:cubicBezTo>
                  <a:cubicBezTo>
                    <a:pt x="393" y="1145"/>
                    <a:pt x="345" y="1145"/>
                    <a:pt x="297" y="1145"/>
                  </a:cubicBezTo>
                  <a:cubicBezTo>
                    <a:pt x="255" y="1145"/>
                    <a:pt x="214" y="1138"/>
                    <a:pt x="179" y="1131"/>
                  </a:cubicBezTo>
                  <a:cubicBezTo>
                    <a:pt x="138" y="1124"/>
                    <a:pt x="110" y="1117"/>
                    <a:pt x="83" y="1110"/>
                  </a:cubicBezTo>
                  <a:cubicBezTo>
                    <a:pt x="35" y="1097"/>
                    <a:pt x="0" y="1090"/>
                    <a:pt x="0" y="1090"/>
                  </a:cubicBezTo>
                  <a:lnTo>
                    <a:pt x="0" y="1090"/>
                  </a:lnTo>
                  <a:cubicBezTo>
                    <a:pt x="0" y="1090"/>
                    <a:pt x="28" y="1104"/>
                    <a:pt x="76" y="1131"/>
                  </a:cubicBezTo>
                  <a:cubicBezTo>
                    <a:pt x="97" y="1145"/>
                    <a:pt x="131" y="1152"/>
                    <a:pt x="166" y="1173"/>
                  </a:cubicBezTo>
                  <a:cubicBezTo>
                    <a:pt x="200" y="1179"/>
                    <a:pt x="241" y="1200"/>
                    <a:pt x="290" y="1207"/>
                  </a:cubicBezTo>
                  <a:cubicBezTo>
                    <a:pt x="324" y="1212"/>
                    <a:pt x="361" y="1217"/>
                    <a:pt x="400" y="1217"/>
                  </a:cubicBezTo>
                  <a:cubicBezTo>
                    <a:pt x="416" y="1217"/>
                    <a:pt x="432" y="1216"/>
                    <a:pt x="448" y="1214"/>
                  </a:cubicBezTo>
                  <a:cubicBezTo>
                    <a:pt x="504" y="1207"/>
                    <a:pt x="566" y="1193"/>
                    <a:pt x="621" y="1173"/>
                  </a:cubicBezTo>
                  <a:cubicBezTo>
                    <a:pt x="683" y="1145"/>
                    <a:pt x="738" y="1117"/>
                    <a:pt x="786" y="1076"/>
                  </a:cubicBezTo>
                  <a:cubicBezTo>
                    <a:pt x="841" y="1035"/>
                    <a:pt x="883" y="986"/>
                    <a:pt x="924" y="938"/>
                  </a:cubicBezTo>
                  <a:cubicBezTo>
                    <a:pt x="1090" y="731"/>
                    <a:pt x="1172" y="490"/>
                    <a:pt x="1214" y="310"/>
                  </a:cubicBezTo>
                  <a:cubicBezTo>
                    <a:pt x="1255" y="124"/>
                    <a:pt x="1262" y="0"/>
                    <a:pt x="1262" y="0"/>
                  </a:cubicBezTo>
                  <a:close/>
                </a:path>
              </a:pathLst>
            </a:custGeom>
            <a:solidFill>
              <a:srgbClr val="F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378;p58">
              <a:extLst>
                <a:ext uri="{FF2B5EF4-FFF2-40B4-BE49-F238E27FC236}">
                  <a16:creationId xmlns:a16="http://schemas.microsoft.com/office/drawing/2014/main" id="{77F6BFCA-0561-4CF8-A30D-6F084A6FA1E9}"/>
                </a:ext>
              </a:extLst>
            </p:cNvPr>
            <p:cNvSpPr/>
            <p:nvPr/>
          </p:nvSpPr>
          <p:spPr>
            <a:xfrm>
              <a:off x="7240392" y="1967894"/>
              <a:ext cx="122058" cy="117977"/>
            </a:xfrm>
            <a:custGeom>
              <a:avLst/>
              <a:gdLst/>
              <a:ahLst/>
              <a:cxnLst/>
              <a:rect l="l" t="t" r="r" b="b"/>
              <a:pathLst>
                <a:path w="1256" h="1214" extrusionOk="0">
                  <a:moveTo>
                    <a:pt x="1" y="0"/>
                  </a:moveTo>
                  <a:cubicBezTo>
                    <a:pt x="1" y="0"/>
                    <a:pt x="1" y="124"/>
                    <a:pt x="42" y="304"/>
                  </a:cubicBezTo>
                  <a:cubicBezTo>
                    <a:pt x="84" y="490"/>
                    <a:pt x="166" y="731"/>
                    <a:pt x="332" y="938"/>
                  </a:cubicBezTo>
                  <a:cubicBezTo>
                    <a:pt x="373" y="986"/>
                    <a:pt x="421" y="1035"/>
                    <a:pt x="470" y="1076"/>
                  </a:cubicBezTo>
                  <a:cubicBezTo>
                    <a:pt x="518" y="1117"/>
                    <a:pt x="580" y="1145"/>
                    <a:pt x="635" y="1173"/>
                  </a:cubicBezTo>
                  <a:cubicBezTo>
                    <a:pt x="690" y="1193"/>
                    <a:pt x="753" y="1207"/>
                    <a:pt x="808" y="1214"/>
                  </a:cubicBezTo>
                  <a:cubicBezTo>
                    <a:pt x="863" y="1214"/>
                    <a:pt x="918" y="1214"/>
                    <a:pt x="966" y="1200"/>
                  </a:cubicBezTo>
                  <a:cubicBezTo>
                    <a:pt x="1015" y="1200"/>
                    <a:pt x="1056" y="1179"/>
                    <a:pt x="1090" y="1166"/>
                  </a:cubicBezTo>
                  <a:cubicBezTo>
                    <a:pt x="1125" y="1152"/>
                    <a:pt x="1159" y="1145"/>
                    <a:pt x="1180" y="1131"/>
                  </a:cubicBezTo>
                  <a:cubicBezTo>
                    <a:pt x="1228" y="1104"/>
                    <a:pt x="1256" y="1083"/>
                    <a:pt x="1256" y="1083"/>
                  </a:cubicBezTo>
                  <a:lnTo>
                    <a:pt x="1256" y="1083"/>
                  </a:lnTo>
                  <a:cubicBezTo>
                    <a:pt x="1256" y="1083"/>
                    <a:pt x="1228" y="1097"/>
                    <a:pt x="1173" y="1110"/>
                  </a:cubicBezTo>
                  <a:cubicBezTo>
                    <a:pt x="1153" y="1117"/>
                    <a:pt x="1118" y="1124"/>
                    <a:pt x="1084" y="1131"/>
                  </a:cubicBezTo>
                  <a:cubicBezTo>
                    <a:pt x="1042" y="1138"/>
                    <a:pt x="1001" y="1145"/>
                    <a:pt x="959" y="1145"/>
                  </a:cubicBezTo>
                  <a:cubicBezTo>
                    <a:pt x="918" y="1145"/>
                    <a:pt x="870" y="1145"/>
                    <a:pt x="821" y="1131"/>
                  </a:cubicBezTo>
                  <a:cubicBezTo>
                    <a:pt x="773" y="1124"/>
                    <a:pt x="725" y="1104"/>
                    <a:pt x="677" y="1083"/>
                  </a:cubicBezTo>
                  <a:cubicBezTo>
                    <a:pt x="628" y="1062"/>
                    <a:pt x="580" y="1028"/>
                    <a:pt x="539" y="993"/>
                  </a:cubicBezTo>
                  <a:cubicBezTo>
                    <a:pt x="490" y="959"/>
                    <a:pt x="456" y="917"/>
                    <a:pt x="415" y="869"/>
                  </a:cubicBezTo>
                  <a:cubicBezTo>
                    <a:pt x="270" y="683"/>
                    <a:pt x="173" y="462"/>
                    <a:pt x="104" y="290"/>
                  </a:cubicBezTo>
                  <a:cubicBezTo>
                    <a:pt x="70" y="207"/>
                    <a:pt x="42" y="131"/>
                    <a:pt x="28" y="83"/>
                  </a:cubicBezTo>
                  <a:cubicBezTo>
                    <a:pt x="8" y="28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47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379;p58">
              <a:extLst>
                <a:ext uri="{FF2B5EF4-FFF2-40B4-BE49-F238E27FC236}">
                  <a16:creationId xmlns:a16="http://schemas.microsoft.com/office/drawing/2014/main" id="{63595DEC-C0F1-40BA-B00C-752E3BC12B70}"/>
                </a:ext>
              </a:extLst>
            </p:cNvPr>
            <p:cNvSpPr/>
            <p:nvPr/>
          </p:nvSpPr>
          <p:spPr>
            <a:xfrm>
              <a:off x="6629199" y="1383038"/>
              <a:ext cx="286875" cy="636529"/>
            </a:xfrm>
            <a:custGeom>
              <a:avLst/>
              <a:gdLst/>
              <a:ahLst/>
              <a:cxnLst/>
              <a:rect l="l" t="t" r="r" b="b"/>
              <a:pathLst>
                <a:path w="2952" h="6550" extrusionOk="0">
                  <a:moveTo>
                    <a:pt x="2257" y="0"/>
                  </a:moveTo>
                  <a:cubicBezTo>
                    <a:pt x="795" y="0"/>
                    <a:pt x="82" y="2478"/>
                    <a:pt x="41" y="4211"/>
                  </a:cubicBezTo>
                  <a:cubicBezTo>
                    <a:pt x="0" y="5977"/>
                    <a:pt x="1097" y="6549"/>
                    <a:pt x="1097" y="6549"/>
                  </a:cubicBezTo>
                  <a:cubicBezTo>
                    <a:pt x="828" y="5625"/>
                    <a:pt x="786" y="4328"/>
                    <a:pt x="786" y="4328"/>
                  </a:cubicBezTo>
                  <a:cubicBezTo>
                    <a:pt x="2952" y="2639"/>
                    <a:pt x="2359" y="4"/>
                    <a:pt x="2359" y="4"/>
                  </a:cubicBezTo>
                  <a:cubicBezTo>
                    <a:pt x="2325" y="2"/>
                    <a:pt x="2291" y="0"/>
                    <a:pt x="22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380;p58">
              <a:extLst>
                <a:ext uri="{FF2B5EF4-FFF2-40B4-BE49-F238E27FC236}">
                  <a16:creationId xmlns:a16="http://schemas.microsoft.com/office/drawing/2014/main" id="{E911B16B-496B-4A0F-BC0C-9A1FA5C91A30}"/>
                </a:ext>
              </a:extLst>
            </p:cNvPr>
            <p:cNvSpPr/>
            <p:nvPr/>
          </p:nvSpPr>
          <p:spPr>
            <a:xfrm>
              <a:off x="6848350" y="1138424"/>
              <a:ext cx="915630" cy="932734"/>
            </a:xfrm>
            <a:custGeom>
              <a:avLst/>
              <a:gdLst/>
              <a:ahLst/>
              <a:cxnLst/>
              <a:rect l="l" t="t" r="r" b="b"/>
              <a:pathLst>
                <a:path w="9422" h="9598" extrusionOk="0">
                  <a:moveTo>
                    <a:pt x="2966" y="0"/>
                  </a:moveTo>
                  <a:cubicBezTo>
                    <a:pt x="2211" y="0"/>
                    <a:pt x="1" y="247"/>
                    <a:pt x="69" y="3149"/>
                  </a:cubicBezTo>
                  <a:cubicBezTo>
                    <a:pt x="132" y="6072"/>
                    <a:pt x="3783" y="6859"/>
                    <a:pt x="5879" y="6859"/>
                  </a:cubicBezTo>
                  <a:cubicBezTo>
                    <a:pt x="6295" y="6859"/>
                    <a:pt x="6650" y="6828"/>
                    <a:pt x="6904" y="6776"/>
                  </a:cubicBezTo>
                  <a:lnTo>
                    <a:pt x="6904" y="6776"/>
                  </a:lnTo>
                  <a:cubicBezTo>
                    <a:pt x="6904" y="6777"/>
                    <a:pt x="6862" y="9004"/>
                    <a:pt x="6669" y="9597"/>
                  </a:cubicBezTo>
                  <a:cubicBezTo>
                    <a:pt x="6669" y="9597"/>
                    <a:pt x="7531" y="8970"/>
                    <a:pt x="7704" y="6887"/>
                  </a:cubicBezTo>
                  <a:cubicBezTo>
                    <a:pt x="7704" y="6887"/>
                    <a:pt x="9421" y="5432"/>
                    <a:pt x="8359" y="3232"/>
                  </a:cubicBezTo>
                  <a:cubicBezTo>
                    <a:pt x="7297" y="1032"/>
                    <a:pt x="4587" y="11"/>
                    <a:pt x="3214" y="11"/>
                  </a:cubicBezTo>
                  <a:cubicBezTo>
                    <a:pt x="3214" y="11"/>
                    <a:pt x="3121" y="0"/>
                    <a:pt x="29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381;p58">
              <a:extLst>
                <a:ext uri="{FF2B5EF4-FFF2-40B4-BE49-F238E27FC236}">
                  <a16:creationId xmlns:a16="http://schemas.microsoft.com/office/drawing/2014/main" id="{79A67617-F78C-47C9-AFC9-139AF3BF2D9B}"/>
                </a:ext>
              </a:extLst>
            </p:cNvPr>
            <p:cNvSpPr/>
            <p:nvPr/>
          </p:nvSpPr>
          <p:spPr>
            <a:xfrm>
              <a:off x="7568875" y="2715827"/>
              <a:ext cx="927680" cy="953530"/>
            </a:xfrm>
            <a:custGeom>
              <a:avLst/>
              <a:gdLst/>
              <a:ahLst/>
              <a:cxnLst/>
              <a:rect l="l" t="t" r="r" b="b"/>
              <a:pathLst>
                <a:path w="9546" h="9812" extrusionOk="0">
                  <a:moveTo>
                    <a:pt x="4007" y="1"/>
                  </a:moveTo>
                  <a:cubicBezTo>
                    <a:pt x="4007" y="1"/>
                    <a:pt x="0" y="2532"/>
                    <a:pt x="414" y="3711"/>
                  </a:cubicBezTo>
                  <a:cubicBezTo>
                    <a:pt x="821" y="4890"/>
                    <a:pt x="4069" y="8842"/>
                    <a:pt x="4069" y="8842"/>
                  </a:cubicBezTo>
                  <a:cubicBezTo>
                    <a:pt x="4069" y="8842"/>
                    <a:pt x="7007" y="9811"/>
                    <a:pt x="8511" y="9811"/>
                  </a:cubicBezTo>
                  <a:cubicBezTo>
                    <a:pt x="9005" y="9811"/>
                    <a:pt x="9344" y="9707"/>
                    <a:pt x="9373" y="9428"/>
                  </a:cubicBezTo>
                  <a:cubicBezTo>
                    <a:pt x="9545" y="7663"/>
                    <a:pt x="4007" y="1"/>
                    <a:pt x="4007" y="1"/>
                  </a:cubicBezTo>
                  <a:close/>
                </a:path>
              </a:pathLst>
            </a:custGeom>
            <a:solidFill>
              <a:srgbClr val="FFCD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382;p58">
              <a:extLst>
                <a:ext uri="{FF2B5EF4-FFF2-40B4-BE49-F238E27FC236}">
                  <a16:creationId xmlns:a16="http://schemas.microsoft.com/office/drawing/2014/main" id="{EEBE7388-76BF-4D72-AE9F-C5C9320AC826}"/>
                </a:ext>
              </a:extLst>
            </p:cNvPr>
            <p:cNvSpPr/>
            <p:nvPr/>
          </p:nvSpPr>
          <p:spPr>
            <a:xfrm>
              <a:off x="7568875" y="2715827"/>
              <a:ext cx="632739" cy="572487"/>
            </a:xfrm>
            <a:custGeom>
              <a:avLst/>
              <a:gdLst/>
              <a:ahLst/>
              <a:cxnLst/>
              <a:rect l="l" t="t" r="r" b="b"/>
              <a:pathLst>
                <a:path w="6511" h="5891" extrusionOk="0">
                  <a:moveTo>
                    <a:pt x="4007" y="1"/>
                  </a:moveTo>
                  <a:cubicBezTo>
                    <a:pt x="4007" y="1"/>
                    <a:pt x="0" y="2532"/>
                    <a:pt x="414" y="3711"/>
                  </a:cubicBezTo>
                  <a:cubicBezTo>
                    <a:pt x="566" y="4159"/>
                    <a:pt x="1131" y="5008"/>
                    <a:pt x="1773" y="5890"/>
                  </a:cubicBezTo>
                  <a:cubicBezTo>
                    <a:pt x="2642" y="5759"/>
                    <a:pt x="3504" y="5566"/>
                    <a:pt x="4345" y="5290"/>
                  </a:cubicBezTo>
                  <a:cubicBezTo>
                    <a:pt x="5035" y="5063"/>
                    <a:pt x="5642" y="4504"/>
                    <a:pt x="6159" y="4015"/>
                  </a:cubicBezTo>
                  <a:cubicBezTo>
                    <a:pt x="6276" y="3897"/>
                    <a:pt x="6393" y="3787"/>
                    <a:pt x="6511" y="3670"/>
                  </a:cubicBezTo>
                  <a:cubicBezTo>
                    <a:pt x="5228" y="1690"/>
                    <a:pt x="4007" y="1"/>
                    <a:pt x="4007" y="1"/>
                  </a:cubicBezTo>
                  <a:close/>
                </a:path>
              </a:pathLst>
            </a:custGeom>
            <a:solidFill>
              <a:srgbClr val="FFB1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383;p58">
              <a:extLst>
                <a:ext uri="{FF2B5EF4-FFF2-40B4-BE49-F238E27FC236}">
                  <a16:creationId xmlns:a16="http://schemas.microsoft.com/office/drawing/2014/main" id="{D0D6F389-B4CE-432C-9043-848499C07FEB}"/>
                </a:ext>
              </a:extLst>
            </p:cNvPr>
            <p:cNvSpPr/>
            <p:nvPr/>
          </p:nvSpPr>
          <p:spPr>
            <a:xfrm>
              <a:off x="7455558" y="2447597"/>
              <a:ext cx="725935" cy="806983"/>
            </a:xfrm>
            <a:custGeom>
              <a:avLst/>
              <a:gdLst/>
              <a:ahLst/>
              <a:cxnLst/>
              <a:rect l="l" t="t" r="r" b="b"/>
              <a:pathLst>
                <a:path w="7470" h="8304" extrusionOk="0">
                  <a:moveTo>
                    <a:pt x="2128" y="0"/>
                  </a:moveTo>
                  <a:cubicBezTo>
                    <a:pt x="1177" y="0"/>
                    <a:pt x="456" y="402"/>
                    <a:pt x="456" y="402"/>
                  </a:cubicBezTo>
                  <a:cubicBezTo>
                    <a:pt x="456" y="402"/>
                    <a:pt x="0" y="8304"/>
                    <a:pt x="2643" y="8304"/>
                  </a:cubicBezTo>
                  <a:cubicBezTo>
                    <a:pt x="2681" y="8304"/>
                    <a:pt x="2720" y="8302"/>
                    <a:pt x="2759" y="8299"/>
                  </a:cubicBezTo>
                  <a:cubicBezTo>
                    <a:pt x="5525" y="8064"/>
                    <a:pt x="7470" y="5057"/>
                    <a:pt x="7470" y="5057"/>
                  </a:cubicBezTo>
                  <a:cubicBezTo>
                    <a:pt x="7470" y="5057"/>
                    <a:pt x="6649" y="3940"/>
                    <a:pt x="4821" y="1464"/>
                  </a:cubicBezTo>
                  <a:cubicBezTo>
                    <a:pt x="3968" y="308"/>
                    <a:pt x="2960" y="0"/>
                    <a:pt x="21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384;p58">
              <a:extLst>
                <a:ext uri="{FF2B5EF4-FFF2-40B4-BE49-F238E27FC236}">
                  <a16:creationId xmlns:a16="http://schemas.microsoft.com/office/drawing/2014/main" id="{84EAA73E-83E1-48C2-A0A4-0E09D2CACAC0}"/>
                </a:ext>
              </a:extLst>
            </p:cNvPr>
            <p:cNvSpPr/>
            <p:nvPr/>
          </p:nvSpPr>
          <p:spPr>
            <a:xfrm>
              <a:off x="7547398" y="2999994"/>
              <a:ext cx="508154" cy="254612"/>
            </a:xfrm>
            <a:custGeom>
              <a:avLst/>
              <a:gdLst/>
              <a:ahLst/>
              <a:cxnLst/>
              <a:rect l="l" t="t" r="r" b="b"/>
              <a:pathLst>
                <a:path w="5229" h="2620" extrusionOk="0">
                  <a:moveTo>
                    <a:pt x="1518" y="1"/>
                  </a:moveTo>
                  <a:cubicBezTo>
                    <a:pt x="1469" y="29"/>
                    <a:pt x="1414" y="56"/>
                    <a:pt x="1366" y="77"/>
                  </a:cubicBezTo>
                  <a:cubicBezTo>
                    <a:pt x="918" y="311"/>
                    <a:pt x="469" y="539"/>
                    <a:pt x="0" y="732"/>
                  </a:cubicBezTo>
                  <a:cubicBezTo>
                    <a:pt x="331" y="1821"/>
                    <a:pt x="856" y="2620"/>
                    <a:pt x="1699" y="2620"/>
                  </a:cubicBezTo>
                  <a:cubicBezTo>
                    <a:pt x="1737" y="2620"/>
                    <a:pt x="1775" y="2618"/>
                    <a:pt x="1814" y="2615"/>
                  </a:cubicBezTo>
                  <a:cubicBezTo>
                    <a:pt x="3207" y="2498"/>
                    <a:pt x="4394" y="1670"/>
                    <a:pt x="5228" y="884"/>
                  </a:cubicBezTo>
                  <a:cubicBezTo>
                    <a:pt x="4897" y="863"/>
                    <a:pt x="4566" y="829"/>
                    <a:pt x="4242" y="780"/>
                  </a:cubicBezTo>
                  <a:cubicBezTo>
                    <a:pt x="3311" y="642"/>
                    <a:pt x="2373" y="394"/>
                    <a:pt x="15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385;p58">
              <a:extLst>
                <a:ext uri="{FF2B5EF4-FFF2-40B4-BE49-F238E27FC236}">
                  <a16:creationId xmlns:a16="http://schemas.microsoft.com/office/drawing/2014/main" id="{DA898DFF-58DD-4AF0-AC63-35C1A8057302}"/>
                </a:ext>
              </a:extLst>
            </p:cNvPr>
            <p:cNvSpPr/>
            <p:nvPr/>
          </p:nvSpPr>
          <p:spPr>
            <a:xfrm>
              <a:off x="5712945" y="2715827"/>
              <a:ext cx="928361" cy="973646"/>
            </a:xfrm>
            <a:custGeom>
              <a:avLst/>
              <a:gdLst/>
              <a:ahLst/>
              <a:cxnLst/>
              <a:rect l="l" t="t" r="r" b="b"/>
              <a:pathLst>
                <a:path w="9553" h="10019" extrusionOk="0">
                  <a:moveTo>
                    <a:pt x="5538" y="1"/>
                  </a:moveTo>
                  <a:cubicBezTo>
                    <a:pt x="5538" y="1"/>
                    <a:pt x="0" y="7663"/>
                    <a:pt x="180" y="9428"/>
                  </a:cubicBezTo>
                  <a:cubicBezTo>
                    <a:pt x="224" y="9883"/>
                    <a:pt x="984" y="10019"/>
                    <a:pt x="1873" y="10019"/>
                  </a:cubicBezTo>
                  <a:cubicBezTo>
                    <a:pt x="3183" y="10019"/>
                    <a:pt x="4773" y="9725"/>
                    <a:pt x="4773" y="9725"/>
                  </a:cubicBezTo>
                  <a:cubicBezTo>
                    <a:pt x="4773" y="9725"/>
                    <a:pt x="8725" y="4890"/>
                    <a:pt x="9138" y="3711"/>
                  </a:cubicBezTo>
                  <a:cubicBezTo>
                    <a:pt x="9552" y="2532"/>
                    <a:pt x="5538" y="1"/>
                    <a:pt x="5538" y="1"/>
                  </a:cubicBezTo>
                  <a:close/>
                </a:path>
              </a:pathLst>
            </a:custGeom>
            <a:solidFill>
              <a:srgbClr val="FFCD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86;p58">
              <a:extLst>
                <a:ext uri="{FF2B5EF4-FFF2-40B4-BE49-F238E27FC236}">
                  <a16:creationId xmlns:a16="http://schemas.microsoft.com/office/drawing/2014/main" id="{4F530AF9-E941-428D-BE06-48B7DC25B7FE}"/>
                </a:ext>
              </a:extLst>
            </p:cNvPr>
            <p:cNvSpPr/>
            <p:nvPr/>
          </p:nvSpPr>
          <p:spPr>
            <a:xfrm>
              <a:off x="6008483" y="2715827"/>
              <a:ext cx="632836" cy="572487"/>
            </a:xfrm>
            <a:custGeom>
              <a:avLst/>
              <a:gdLst/>
              <a:ahLst/>
              <a:cxnLst/>
              <a:rect l="l" t="t" r="r" b="b"/>
              <a:pathLst>
                <a:path w="6512" h="5891" extrusionOk="0">
                  <a:moveTo>
                    <a:pt x="2497" y="1"/>
                  </a:moveTo>
                  <a:cubicBezTo>
                    <a:pt x="2497" y="1"/>
                    <a:pt x="1277" y="1690"/>
                    <a:pt x="1" y="3670"/>
                  </a:cubicBezTo>
                  <a:cubicBezTo>
                    <a:pt x="118" y="3787"/>
                    <a:pt x="228" y="3897"/>
                    <a:pt x="352" y="4015"/>
                  </a:cubicBezTo>
                  <a:cubicBezTo>
                    <a:pt x="863" y="4504"/>
                    <a:pt x="1477" y="5063"/>
                    <a:pt x="2166" y="5290"/>
                  </a:cubicBezTo>
                  <a:cubicBezTo>
                    <a:pt x="3001" y="5566"/>
                    <a:pt x="3863" y="5759"/>
                    <a:pt x="4732" y="5890"/>
                  </a:cubicBezTo>
                  <a:cubicBezTo>
                    <a:pt x="5373" y="5008"/>
                    <a:pt x="5939" y="4159"/>
                    <a:pt x="6097" y="3711"/>
                  </a:cubicBezTo>
                  <a:cubicBezTo>
                    <a:pt x="6511" y="2532"/>
                    <a:pt x="2497" y="1"/>
                    <a:pt x="2497" y="1"/>
                  </a:cubicBezTo>
                  <a:close/>
                </a:path>
              </a:pathLst>
            </a:custGeom>
            <a:solidFill>
              <a:srgbClr val="FFB1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87;p58">
              <a:extLst>
                <a:ext uri="{FF2B5EF4-FFF2-40B4-BE49-F238E27FC236}">
                  <a16:creationId xmlns:a16="http://schemas.microsoft.com/office/drawing/2014/main" id="{60C1270D-63D7-4BD5-A9B9-78CA90C7A35B}"/>
                </a:ext>
              </a:extLst>
            </p:cNvPr>
            <p:cNvSpPr/>
            <p:nvPr/>
          </p:nvSpPr>
          <p:spPr>
            <a:xfrm>
              <a:off x="6027919" y="2447597"/>
              <a:ext cx="726712" cy="806983"/>
            </a:xfrm>
            <a:custGeom>
              <a:avLst/>
              <a:gdLst/>
              <a:ahLst/>
              <a:cxnLst/>
              <a:rect l="l" t="t" r="r" b="b"/>
              <a:pathLst>
                <a:path w="7478" h="8304" extrusionOk="0">
                  <a:moveTo>
                    <a:pt x="5346" y="0"/>
                  </a:moveTo>
                  <a:cubicBezTo>
                    <a:pt x="4516" y="0"/>
                    <a:pt x="3509" y="308"/>
                    <a:pt x="2656" y="1464"/>
                  </a:cubicBezTo>
                  <a:cubicBezTo>
                    <a:pt x="828" y="3940"/>
                    <a:pt x="1" y="5057"/>
                    <a:pt x="1" y="5057"/>
                  </a:cubicBezTo>
                  <a:cubicBezTo>
                    <a:pt x="1" y="5057"/>
                    <a:pt x="1946" y="8064"/>
                    <a:pt x="4718" y="8299"/>
                  </a:cubicBezTo>
                  <a:cubicBezTo>
                    <a:pt x="4757" y="8302"/>
                    <a:pt x="4796" y="8304"/>
                    <a:pt x="4834" y="8304"/>
                  </a:cubicBezTo>
                  <a:cubicBezTo>
                    <a:pt x="7477" y="8304"/>
                    <a:pt x="7015" y="402"/>
                    <a:pt x="7015" y="402"/>
                  </a:cubicBezTo>
                  <a:cubicBezTo>
                    <a:pt x="7015" y="402"/>
                    <a:pt x="6295" y="0"/>
                    <a:pt x="53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88;p58">
              <a:extLst>
                <a:ext uri="{FF2B5EF4-FFF2-40B4-BE49-F238E27FC236}">
                  <a16:creationId xmlns:a16="http://schemas.microsoft.com/office/drawing/2014/main" id="{7AB0F3A5-5F9B-4F69-A4B1-12479D7D07B5}"/>
                </a:ext>
              </a:extLst>
            </p:cNvPr>
            <p:cNvSpPr/>
            <p:nvPr/>
          </p:nvSpPr>
          <p:spPr>
            <a:xfrm>
              <a:off x="6109068" y="3040229"/>
              <a:ext cx="551691" cy="214379"/>
            </a:xfrm>
            <a:custGeom>
              <a:avLst/>
              <a:gdLst/>
              <a:ahLst/>
              <a:cxnLst/>
              <a:rect l="l" t="t" r="r" b="b"/>
              <a:pathLst>
                <a:path w="5677" h="2206" extrusionOk="0">
                  <a:moveTo>
                    <a:pt x="0" y="1"/>
                  </a:moveTo>
                  <a:lnTo>
                    <a:pt x="0" y="1"/>
                  </a:lnTo>
                  <a:cubicBezTo>
                    <a:pt x="828" y="897"/>
                    <a:pt x="2200" y="2056"/>
                    <a:pt x="3883" y="2201"/>
                  </a:cubicBezTo>
                  <a:cubicBezTo>
                    <a:pt x="3922" y="2204"/>
                    <a:pt x="3961" y="2206"/>
                    <a:pt x="3999" y="2206"/>
                  </a:cubicBezTo>
                  <a:cubicBezTo>
                    <a:pt x="4828" y="2206"/>
                    <a:pt x="5353" y="1428"/>
                    <a:pt x="5676" y="359"/>
                  </a:cubicBezTo>
                  <a:lnTo>
                    <a:pt x="5676" y="359"/>
                  </a:lnTo>
                  <a:cubicBezTo>
                    <a:pt x="4865" y="530"/>
                    <a:pt x="4033" y="656"/>
                    <a:pt x="3209" y="656"/>
                  </a:cubicBezTo>
                  <a:cubicBezTo>
                    <a:pt x="2871" y="656"/>
                    <a:pt x="2534" y="635"/>
                    <a:pt x="2200" y="587"/>
                  </a:cubicBezTo>
                  <a:cubicBezTo>
                    <a:pt x="1462" y="483"/>
                    <a:pt x="745" y="297"/>
                    <a:pt x="55" y="28"/>
                  </a:cubicBezTo>
                  <a:cubicBezTo>
                    <a:pt x="35" y="21"/>
                    <a:pt x="21" y="15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89;p58">
              <a:extLst>
                <a:ext uri="{FF2B5EF4-FFF2-40B4-BE49-F238E27FC236}">
                  <a16:creationId xmlns:a16="http://schemas.microsoft.com/office/drawing/2014/main" id="{018C323D-126C-4578-9717-D35EE19A0F89}"/>
                </a:ext>
              </a:extLst>
            </p:cNvPr>
            <p:cNvSpPr/>
            <p:nvPr/>
          </p:nvSpPr>
          <p:spPr>
            <a:xfrm>
              <a:off x="6130449" y="4303628"/>
              <a:ext cx="1935048" cy="839927"/>
            </a:xfrm>
            <a:custGeom>
              <a:avLst/>
              <a:gdLst/>
              <a:ahLst/>
              <a:cxnLst/>
              <a:rect l="l" t="t" r="r" b="b"/>
              <a:pathLst>
                <a:path w="19912" h="8643" extrusionOk="0">
                  <a:moveTo>
                    <a:pt x="1573" y="1"/>
                  </a:moveTo>
                  <a:cubicBezTo>
                    <a:pt x="1573" y="1"/>
                    <a:pt x="1" y="3732"/>
                    <a:pt x="1146" y="8642"/>
                  </a:cubicBezTo>
                  <a:lnTo>
                    <a:pt x="18767" y="8642"/>
                  </a:lnTo>
                  <a:cubicBezTo>
                    <a:pt x="19912" y="3732"/>
                    <a:pt x="18339" y="1"/>
                    <a:pt x="18339" y="1"/>
                  </a:cubicBezTo>
                  <a:lnTo>
                    <a:pt x="9953" y="3939"/>
                  </a:lnTo>
                  <a:lnTo>
                    <a:pt x="15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90;p58">
              <a:extLst>
                <a:ext uri="{FF2B5EF4-FFF2-40B4-BE49-F238E27FC236}">
                  <a16:creationId xmlns:a16="http://schemas.microsoft.com/office/drawing/2014/main" id="{9ACA751B-D6E4-4283-8990-56EA1D64F32F}"/>
                </a:ext>
              </a:extLst>
            </p:cNvPr>
            <p:cNvSpPr/>
            <p:nvPr/>
          </p:nvSpPr>
          <p:spPr>
            <a:xfrm>
              <a:off x="6140556" y="2443613"/>
              <a:ext cx="1932327" cy="2313273"/>
            </a:xfrm>
            <a:custGeom>
              <a:avLst/>
              <a:gdLst/>
              <a:ahLst/>
              <a:cxnLst/>
              <a:rect l="l" t="t" r="r" b="b"/>
              <a:pathLst>
                <a:path w="19884" h="23804" extrusionOk="0">
                  <a:moveTo>
                    <a:pt x="4100" y="1"/>
                  </a:moveTo>
                  <a:cubicBezTo>
                    <a:pt x="3375" y="1"/>
                    <a:pt x="2708" y="279"/>
                    <a:pt x="2325" y="1147"/>
                  </a:cubicBezTo>
                  <a:cubicBezTo>
                    <a:pt x="1242" y="3588"/>
                    <a:pt x="3780" y="7043"/>
                    <a:pt x="3780" y="7043"/>
                  </a:cubicBezTo>
                  <a:cubicBezTo>
                    <a:pt x="3780" y="7043"/>
                    <a:pt x="2359" y="9498"/>
                    <a:pt x="4214" y="10802"/>
                  </a:cubicBezTo>
                  <a:lnTo>
                    <a:pt x="4628" y="12388"/>
                  </a:lnTo>
                  <a:cubicBezTo>
                    <a:pt x="4628" y="12388"/>
                    <a:pt x="2007" y="14278"/>
                    <a:pt x="0" y="20409"/>
                  </a:cubicBezTo>
                  <a:cubicBezTo>
                    <a:pt x="0" y="20409"/>
                    <a:pt x="3669" y="23804"/>
                    <a:pt x="9963" y="23804"/>
                  </a:cubicBezTo>
                  <a:cubicBezTo>
                    <a:pt x="11083" y="23804"/>
                    <a:pt x="12286" y="23697"/>
                    <a:pt x="13566" y="23443"/>
                  </a:cubicBezTo>
                  <a:cubicBezTo>
                    <a:pt x="17994" y="22830"/>
                    <a:pt x="19883" y="20409"/>
                    <a:pt x="19883" y="20409"/>
                  </a:cubicBezTo>
                  <a:cubicBezTo>
                    <a:pt x="17883" y="14278"/>
                    <a:pt x="15263" y="12388"/>
                    <a:pt x="15263" y="12388"/>
                  </a:cubicBezTo>
                  <a:lnTo>
                    <a:pt x="15676" y="10802"/>
                  </a:lnTo>
                  <a:cubicBezTo>
                    <a:pt x="17532" y="9498"/>
                    <a:pt x="16111" y="7043"/>
                    <a:pt x="16111" y="7043"/>
                  </a:cubicBezTo>
                  <a:cubicBezTo>
                    <a:pt x="16111" y="7043"/>
                    <a:pt x="18642" y="3588"/>
                    <a:pt x="17566" y="1147"/>
                  </a:cubicBezTo>
                  <a:cubicBezTo>
                    <a:pt x="17182" y="280"/>
                    <a:pt x="16513" y="1"/>
                    <a:pt x="15788" y="1"/>
                  </a:cubicBezTo>
                  <a:cubicBezTo>
                    <a:pt x="14718" y="1"/>
                    <a:pt x="13523" y="607"/>
                    <a:pt x="12932" y="829"/>
                  </a:cubicBezTo>
                  <a:cubicBezTo>
                    <a:pt x="12499" y="1775"/>
                    <a:pt x="11609" y="2965"/>
                    <a:pt x="9878" y="2965"/>
                  </a:cubicBezTo>
                  <a:cubicBezTo>
                    <a:pt x="9817" y="2965"/>
                    <a:pt x="9754" y="2963"/>
                    <a:pt x="9690" y="2960"/>
                  </a:cubicBezTo>
                  <a:cubicBezTo>
                    <a:pt x="7787" y="2864"/>
                    <a:pt x="6945" y="1595"/>
                    <a:pt x="6580" y="678"/>
                  </a:cubicBezTo>
                  <a:cubicBezTo>
                    <a:pt x="5938" y="409"/>
                    <a:pt x="4977" y="1"/>
                    <a:pt x="41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91;p58">
              <a:extLst>
                <a:ext uri="{FF2B5EF4-FFF2-40B4-BE49-F238E27FC236}">
                  <a16:creationId xmlns:a16="http://schemas.microsoft.com/office/drawing/2014/main" id="{27B2B000-B8E1-4E29-94C3-F72C2F3DFD02}"/>
                </a:ext>
              </a:extLst>
            </p:cNvPr>
            <p:cNvSpPr/>
            <p:nvPr/>
          </p:nvSpPr>
          <p:spPr>
            <a:xfrm>
              <a:off x="6612386" y="2990956"/>
              <a:ext cx="1112031" cy="1540303"/>
            </a:xfrm>
            <a:custGeom>
              <a:avLst/>
              <a:gdLst/>
              <a:ahLst/>
              <a:cxnLst/>
              <a:rect l="l" t="t" r="r" b="b"/>
              <a:pathLst>
                <a:path w="11443" h="15850" extrusionOk="0">
                  <a:moveTo>
                    <a:pt x="5088" y="1"/>
                  </a:moveTo>
                  <a:cubicBezTo>
                    <a:pt x="4131" y="1"/>
                    <a:pt x="2022" y="276"/>
                    <a:pt x="1932" y="2694"/>
                  </a:cubicBezTo>
                  <a:cubicBezTo>
                    <a:pt x="1814" y="5832"/>
                    <a:pt x="5490" y="5425"/>
                    <a:pt x="5318" y="7666"/>
                  </a:cubicBezTo>
                  <a:cubicBezTo>
                    <a:pt x="5311" y="7729"/>
                    <a:pt x="5304" y="7784"/>
                    <a:pt x="5297" y="7846"/>
                  </a:cubicBezTo>
                  <a:cubicBezTo>
                    <a:pt x="5297" y="7853"/>
                    <a:pt x="5297" y="7860"/>
                    <a:pt x="5297" y="7866"/>
                  </a:cubicBezTo>
                  <a:cubicBezTo>
                    <a:pt x="5297" y="7880"/>
                    <a:pt x="5290" y="7887"/>
                    <a:pt x="5290" y="7894"/>
                  </a:cubicBezTo>
                  <a:cubicBezTo>
                    <a:pt x="5283" y="7949"/>
                    <a:pt x="5277" y="8011"/>
                    <a:pt x="5263" y="8073"/>
                  </a:cubicBezTo>
                  <a:cubicBezTo>
                    <a:pt x="4856" y="10273"/>
                    <a:pt x="1401" y="8929"/>
                    <a:pt x="704" y="11991"/>
                  </a:cubicBezTo>
                  <a:cubicBezTo>
                    <a:pt x="1" y="15046"/>
                    <a:pt x="3504" y="15508"/>
                    <a:pt x="3504" y="15508"/>
                  </a:cubicBezTo>
                  <a:lnTo>
                    <a:pt x="4601" y="15653"/>
                  </a:lnTo>
                  <a:lnTo>
                    <a:pt x="4794" y="15680"/>
                  </a:lnTo>
                  <a:lnTo>
                    <a:pt x="5883" y="15825"/>
                  </a:lnTo>
                  <a:cubicBezTo>
                    <a:pt x="5883" y="15825"/>
                    <a:pt x="6066" y="15849"/>
                    <a:pt x="6349" y="15849"/>
                  </a:cubicBezTo>
                  <a:cubicBezTo>
                    <a:pt x="7307" y="15849"/>
                    <a:pt x="9421" y="15574"/>
                    <a:pt x="9511" y="13156"/>
                  </a:cubicBezTo>
                  <a:cubicBezTo>
                    <a:pt x="9628" y="10018"/>
                    <a:pt x="5946" y="10425"/>
                    <a:pt x="6125" y="8184"/>
                  </a:cubicBezTo>
                  <a:cubicBezTo>
                    <a:pt x="6125" y="8122"/>
                    <a:pt x="6132" y="8066"/>
                    <a:pt x="6139" y="8004"/>
                  </a:cubicBezTo>
                  <a:cubicBezTo>
                    <a:pt x="6146" y="7998"/>
                    <a:pt x="6146" y="7991"/>
                    <a:pt x="6146" y="7984"/>
                  </a:cubicBezTo>
                  <a:cubicBezTo>
                    <a:pt x="6146" y="7970"/>
                    <a:pt x="6146" y="7963"/>
                    <a:pt x="6146" y="7956"/>
                  </a:cubicBezTo>
                  <a:cubicBezTo>
                    <a:pt x="6159" y="7901"/>
                    <a:pt x="6166" y="7839"/>
                    <a:pt x="6180" y="7777"/>
                  </a:cubicBezTo>
                  <a:cubicBezTo>
                    <a:pt x="6587" y="5570"/>
                    <a:pt x="10035" y="6922"/>
                    <a:pt x="10739" y="3860"/>
                  </a:cubicBezTo>
                  <a:cubicBezTo>
                    <a:pt x="11442" y="804"/>
                    <a:pt x="7932" y="342"/>
                    <a:pt x="7932" y="342"/>
                  </a:cubicBezTo>
                  <a:lnTo>
                    <a:pt x="6842" y="197"/>
                  </a:lnTo>
                  <a:lnTo>
                    <a:pt x="6649" y="170"/>
                  </a:lnTo>
                  <a:lnTo>
                    <a:pt x="5552" y="25"/>
                  </a:lnTo>
                  <a:cubicBezTo>
                    <a:pt x="5552" y="25"/>
                    <a:pt x="5370" y="1"/>
                    <a:pt x="50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92;p58">
              <a:extLst>
                <a:ext uri="{FF2B5EF4-FFF2-40B4-BE49-F238E27FC236}">
                  <a16:creationId xmlns:a16="http://schemas.microsoft.com/office/drawing/2014/main" id="{0D84AA59-2770-4E75-9A07-08B23E744995}"/>
                </a:ext>
              </a:extLst>
            </p:cNvPr>
            <p:cNvSpPr/>
            <p:nvPr/>
          </p:nvSpPr>
          <p:spPr>
            <a:xfrm>
              <a:off x="6875173" y="3363951"/>
              <a:ext cx="727878" cy="320500"/>
            </a:xfrm>
            <a:custGeom>
              <a:avLst/>
              <a:gdLst/>
              <a:ahLst/>
              <a:cxnLst/>
              <a:rect l="l" t="t" r="r" b="b"/>
              <a:pathLst>
                <a:path w="7490" h="3298" extrusionOk="0">
                  <a:moveTo>
                    <a:pt x="7490" y="1"/>
                  </a:moveTo>
                  <a:lnTo>
                    <a:pt x="0" y="84"/>
                  </a:lnTo>
                  <a:cubicBezTo>
                    <a:pt x="304" y="642"/>
                    <a:pt x="841" y="987"/>
                    <a:pt x="1435" y="1366"/>
                  </a:cubicBezTo>
                  <a:cubicBezTo>
                    <a:pt x="2152" y="1822"/>
                    <a:pt x="2959" y="2332"/>
                    <a:pt x="3117" y="3297"/>
                  </a:cubicBezTo>
                  <a:cubicBezTo>
                    <a:pt x="3531" y="2408"/>
                    <a:pt x="4435" y="2125"/>
                    <a:pt x="5255" y="1870"/>
                  </a:cubicBezTo>
                  <a:cubicBezTo>
                    <a:pt x="6276" y="1546"/>
                    <a:pt x="7159" y="1270"/>
                    <a:pt x="74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93;p58">
              <a:extLst>
                <a:ext uri="{FF2B5EF4-FFF2-40B4-BE49-F238E27FC236}">
                  <a16:creationId xmlns:a16="http://schemas.microsoft.com/office/drawing/2014/main" id="{9C820FEE-7839-4F15-AB68-10BC3208AA1E}"/>
                </a:ext>
              </a:extLst>
            </p:cNvPr>
            <p:cNvSpPr/>
            <p:nvPr/>
          </p:nvSpPr>
          <p:spPr>
            <a:xfrm>
              <a:off x="6877117" y="3322161"/>
              <a:ext cx="726615" cy="88337"/>
            </a:xfrm>
            <a:custGeom>
              <a:avLst/>
              <a:gdLst/>
              <a:ahLst/>
              <a:cxnLst/>
              <a:rect l="l" t="t" r="r" b="b"/>
              <a:pathLst>
                <a:path w="7477" h="909" extrusionOk="0">
                  <a:moveTo>
                    <a:pt x="4135" y="1"/>
                  </a:moveTo>
                  <a:cubicBezTo>
                    <a:pt x="4003" y="1"/>
                    <a:pt x="3868" y="1"/>
                    <a:pt x="3732" y="3"/>
                  </a:cubicBezTo>
                  <a:cubicBezTo>
                    <a:pt x="1670" y="24"/>
                    <a:pt x="1" y="245"/>
                    <a:pt x="1" y="493"/>
                  </a:cubicBezTo>
                  <a:cubicBezTo>
                    <a:pt x="7" y="729"/>
                    <a:pt x="1511" y="908"/>
                    <a:pt x="3427" y="908"/>
                  </a:cubicBezTo>
                  <a:cubicBezTo>
                    <a:pt x="3530" y="908"/>
                    <a:pt x="3634" y="908"/>
                    <a:pt x="3739" y="907"/>
                  </a:cubicBezTo>
                  <a:cubicBezTo>
                    <a:pt x="5801" y="879"/>
                    <a:pt x="7477" y="658"/>
                    <a:pt x="7470" y="410"/>
                  </a:cubicBezTo>
                  <a:cubicBezTo>
                    <a:pt x="7470" y="178"/>
                    <a:pt x="6008" y="1"/>
                    <a:pt x="41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94;p58">
              <a:extLst>
                <a:ext uri="{FF2B5EF4-FFF2-40B4-BE49-F238E27FC236}">
                  <a16:creationId xmlns:a16="http://schemas.microsoft.com/office/drawing/2014/main" id="{318B545C-642A-44EC-BDB8-B97148B4AEEF}"/>
                </a:ext>
              </a:extLst>
            </p:cNvPr>
            <p:cNvSpPr/>
            <p:nvPr/>
          </p:nvSpPr>
          <p:spPr>
            <a:xfrm>
              <a:off x="6714916" y="4129376"/>
              <a:ext cx="772192" cy="350334"/>
            </a:xfrm>
            <a:custGeom>
              <a:avLst/>
              <a:gdLst/>
              <a:ahLst/>
              <a:cxnLst/>
              <a:rect l="l" t="t" r="r" b="b"/>
              <a:pathLst>
                <a:path w="7946" h="3605" extrusionOk="0">
                  <a:moveTo>
                    <a:pt x="7546" y="1"/>
                  </a:moveTo>
                  <a:lnTo>
                    <a:pt x="256" y="84"/>
                  </a:lnTo>
                  <a:cubicBezTo>
                    <a:pt x="221" y="180"/>
                    <a:pt x="187" y="284"/>
                    <a:pt x="166" y="394"/>
                  </a:cubicBezTo>
                  <a:cubicBezTo>
                    <a:pt x="1" y="1090"/>
                    <a:pt x="84" y="1656"/>
                    <a:pt x="401" y="2118"/>
                  </a:cubicBezTo>
                  <a:cubicBezTo>
                    <a:pt x="1056" y="3049"/>
                    <a:pt x="2504" y="3270"/>
                    <a:pt x="2518" y="3270"/>
                  </a:cubicBezTo>
                  <a:lnTo>
                    <a:pt x="4897" y="3587"/>
                  </a:lnTo>
                  <a:cubicBezTo>
                    <a:pt x="4902" y="3587"/>
                    <a:pt x="5049" y="3605"/>
                    <a:pt x="5277" y="3605"/>
                  </a:cubicBezTo>
                  <a:cubicBezTo>
                    <a:pt x="5424" y="3605"/>
                    <a:pt x="5604" y="3598"/>
                    <a:pt x="5801" y="3573"/>
                  </a:cubicBezTo>
                  <a:cubicBezTo>
                    <a:pt x="7160" y="3415"/>
                    <a:pt x="7877" y="2690"/>
                    <a:pt x="7925" y="1422"/>
                  </a:cubicBezTo>
                  <a:cubicBezTo>
                    <a:pt x="7946" y="801"/>
                    <a:pt x="7801" y="353"/>
                    <a:pt x="75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5;p58">
              <a:extLst>
                <a:ext uri="{FF2B5EF4-FFF2-40B4-BE49-F238E27FC236}">
                  <a16:creationId xmlns:a16="http://schemas.microsoft.com/office/drawing/2014/main" id="{2827E879-E922-45D9-BC3E-60088B4B04C4}"/>
                </a:ext>
              </a:extLst>
            </p:cNvPr>
            <p:cNvSpPr/>
            <p:nvPr/>
          </p:nvSpPr>
          <p:spPr>
            <a:xfrm>
              <a:off x="6740378" y="4087587"/>
              <a:ext cx="708539" cy="88337"/>
            </a:xfrm>
            <a:custGeom>
              <a:avLst/>
              <a:gdLst/>
              <a:ahLst/>
              <a:cxnLst/>
              <a:rect l="l" t="t" r="r" b="b"/>
              <a:pathLst>
                <a:path w="7291" h="909" extrusionOk="0">
                  <a:moveTo>
                    <a:pt x="4035" y="0"/>
                  </a:moveTo>
                  <a:cubicBezTo>
                    <a:pt x="3906" y="0"/>
                    <a:pt x="3775" y="1"/>
                    <a:pt x="3642" y="3"/>
                  </a:cubicBezTo>
                  <a:cubicBezTo>
                    <a:pt x="1628" y="24"/>
                    <a:pt x="1" y="245"/>
                    <a:pt x="1" y="493"/>
                  </a:cubicBezTo>
                  <a:cubicBezTo>
                    <a:pt x="7" y="729"/>
                    <a:pt x="1474" y="908"/>
                    <a:pt x="3345" y="908"/>
                  </a:cubicBezTo>
                  <a:cubicBezTo>
                    <a:pt x="3445" y="908"/>
                    <a:pt x="3547" y="908"/>
                    <a:pt x="3649" y="907"/>
                  </a:cubicBezTo>
                  <a:cubicBezTo>
                    <a:pt x="5663" y="879"/>
                    <a:pt x="7291" y="665"/>
                    <a:pt x="7284" y="410"/>
                  </a:cubicBezTo>
                  <a:cubicBezTo>
                    <a:pt x="7284" y="178"/>
                    <a:pt x="5858" y="0"/>
                    <a:pt x="40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396;p58">
              <a:extLst>
                <a:ext uri="{FF2B5EF4-FFF2-40B4-BE49-F238E27FC236}">
                  <a16:creationId xmlns:a16="http://schemas.microsoft.com/office/drawing/2014/main" id="{37259439-62D1-4284-A492-214068C060FE}"/>
                </a:ext>
              </a:extLst>
            </p:cNvPr>
            <p:cNvSpPr/>
            <p:nvPr/>
          </p:nvSpPr>
          <p:spPr>
            <a:xfrm>
              <a:off x="7170031" y="3739277"/>
              <a:ext cx="18853" cy="14869"/>
            </a:xfrm>
            <a:custGeom>
              <a:avLst/>
              <a:gdLst/>
              <a:ahLst/>
              <a:cxnLst/>
              <a:rect l="l" t="t" r="r" b="b"/>
              <a:pathLst>
                <a:path w="194" h="153" extrusionOk="0">
                  <a:moveTo>
                    <a:pt x="97" y="1"/>
                  </a:moveTo>
                  <a:cubicBezTo>
                    <a:pt x="1" y="1"/>
                    <a:pt x="1" y="153"/>
                    <a:pt x="97" y="153"/>
                  </a:cubicBezTo>
                  <a:cubicBezTo>
                    <a:pt x="194" y="153"/>
                    <a:pt x="194" y="1"/>
                    <a:pt x="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397;p58">
              <a:extLst>
                <a:ext uri="{FF2B5EF4-FFF2-40B4-BE49-F238E27FC236}">
                  <a16:creationId xmlns:a16="http://schemas.microsoft.com/office/drawing/2014/main" id="{1815C6AB-21D1-4F50-947A-C41C0E68F579}"/>
                </a:ext>
              </a:extLst>
            </p:cNvPr>
            <p:cNvSpPr/>
            <p:nvPr/>
          </p:nvSpPr>
          <p:spPr>
            <a:xfrm>
              <a:off x="7110359" y="3847249"/>
              <a:ext cx="18270" cy="14188"/>
            </a:xfrm>
            <a:custGeom>
              <a:avLst/>
              <a:gdLst/>
              <a:ahLst/>
              <a:cxnLst/>
              <a:rect l="l" t="t" r="r" b="b"/>
              <a:pathLst>
                <a:path w="188" h="146" extrusionOk="0">
                  <a:moveTo>
                    <a:pt x="97" y="0"/>
                  </a:moveTo>
                  <a:cubicBezTo>
                    <a:pt x="1" y="0"/>
                    <a:pt x="1" y="145"/>
                    <a:pt x="97" y="145"/>
                  </a:cubicBezTo>
                  <a:cubicBezTo>
                    <a:pt x="187" y="145"/>
                    <a:pt x="187" y="0"/>
                    <a:pt x="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398;p58">
              <a:extLst>
                <a:ext uri="{FF2B5EF4-FFF2-40B4-BE49-F238E27FC236}">
                  <a16:creationId xmlns:a16="http://schemas.microsoft.com/office/drawing/2014/main" id="{A289B6EC-A85E-4CAA-9FBD-7CA35F889A91}"/>
                </a:ext>
              </a:extLst>
            </p:cNvPr>
            <p:cNvSpPr/>
            <p:nvPr/>
          </p:nvSpPr>
          <p:spPr>
            <a:xfrm>
              <a:off x="7145249" y="3896133"/>
              <a:ext cx="18173" cy="14869"/>
            </a:xfrm>
            <a:custGeom>
              <a:avLst/>
              <a:gdLst/>
              <a:ahLst/>
              <a:cxnLst/>
              <a:rect l="l" t="t" r="r" b="b"/>
              <a:pathLst>
                <a:path w="187" h="153" extrusionOk="0">
                  <a:moveTo>
                    <a:pt x="97" y="1"/>
                  </a:moveTo>
                  <a:cubicBezTo>
                    <a:pt x="0" y="1"/>
                    <a:pt x="0" y="152"/>
                    <a:pt x="97" y="152"/>
                  </a:cubicBezTo>
                  <a:cubicBezTo>
                    <a:pt x="187" y="152"/>
                    <a:pt x="187" y="1"/>
                    <a:pt x="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399;p58">
              <a:extLst>
                <a:ext uri="{FF2B5EF4-FFF2-40B4-BE49-F238E27FC236}">
                  <a16:creationId xmlns:a16="http://schemas.microsoft.com/office/drawing/2014/main" id="{9D245EA8-5E65-40AF-A77A-3D407A0AAB78}"/>
                </a:ext>
              </a:extLst>
            </p:cNvPr>
            <p:cNvSpPr/>
            <p:nvPr/>
          </p:nvSpPr>
          <p:spPr>
            <a:xfrm>
              <a:off x="7126492" y="3919652"/>
              <a:ext cx="18173" cy="14091"/>
            </a:xfrm>
            <a:custGeom>
              <a:avLst/>
              <a:gdLst/>
              <a:ahLst/>
              <a:cxnLst/>
              <a:rect l="l" t="t" r="r" b="b"/>
              <a:pathLst>
                <a:path w="187" h="145" extrusionOk="0">
                  <a:moveTo>
                    <a:pt x="90" y="0"/>
                  </a:moveTo>
                  <a:cubicBezTo>
                    <a:pt x="0" y="0"/>
                    <a:pt x="0" y="145"/>
                    <a:pt x="90" y="145"/>
                  </a:cubicBezTo>
                  <a:cubicBezTo>
                    <a:pt x="187" y="145"/>
                    <a:pt x="187" y="0"/>
                    <a:pt x="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00;p58">
              <a:extLst>
                <a:ext uri="{FF2B5EF4-FFF2-40B4-BE49-F238E27FC236}">
                  <a16:creationId xmlns:a16="http://schemas.microsoft.com/office/drawing/2014/main" id="{5DE4A492-7DFE-4DB3-BF08-FD7FD6CFE64A}"/>
                </a:ext>
              </a:extLst>
            </p:cNvPr>
            <p:cNvSpPr/>
            <p:nvPr/>
          </p:nvSpPr>
          <p:spPr>
            <a:xfrm>
              <a:off x="7039318" y="4027527"/>
              <a:ext cx="18853" cy="14188"/>
            </a:xfrm>
            <a:custGeom>
              <a:avLst/>
              <a:gdLst/>
              <a:ahLst/>
              <a:cxnLst/>
              <a:rect l="l" t="t" r="r" b="b"/>
              <a:pathLst>
                <a:path w="194" h="146" extrusionOk="0">
                  <a:moveTo>
                    <a:pt x="97" y="1"/>
                  </a:moveTo>
                  <a:cubicBezTo>
                    <a:pt x="1" y="1"/>
                    <a:pt x="1" y="145"/>
                    <a:pt x="97" y="145"/>
                  </a:cubicBezTo>
                  <a:cubicBezTo>
                    <a:pt x="194" y="145"/>
                    <a:pt x="194" y="1"/>
                    <a:pt x="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01;p58">
              <a:extLst>
                <a:ext uri="{FF2B5EF4-FFF2-40B4-BE49-F238E27FC236}">
                  <a16:creationId xmlns:a16="http://schemas.microsoft.com/office/drawing/2014/main" id="{4D208E0D-A3ED-4911-8DF3-0B696C3D0887}"/>
                </a:ext>
              </a:extLst>
            </p:cNvPr>
            <p:cNvSpPr/>
            <p:nvPr/>
          </p:nvSpPr>
          <p:spPr>
            <a:xfrm>
              <a:off x="7074207" y="4065040"/>
              <a:ext cx="18853" cy="14869"/>
            </a:xfrm>
            <a:custGeom>
              <a:avLst/>
              <a:gdLst/>
              <a:ahLst/>
              <a:cxnLst/>
              <a:rect l="l" t="t" r="r" b="b"/>
              <a:pathLst>
                <a:path w="194" h="153" extrusionOk="0">
                  <a:moveTo>
                    <a:pt x="97" y="1"/>
                  </a:moveTo>
                  <a:cubicBezTo>
                    <a:pt x="0" y="1"/>
                    <a:pt x="0" y="152"/>
                    <a:pt x="97" y="152"/>
                  </a:cubicBezTo>
                  <a:cubicBezTo>
                    <a:pt x="194" y="152"/>
                    <a:pt x="194" y="1"/>
                    <a:pt x="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02;p58">
              <a:extLst>
                <a:ext uri="{FF2B5EF4-FFF2-40B4-BE49-F238E27FC236}">
                  <a16:creationId xmlns:a16="http://schemas.microsoft.com/office/drawing/2014/main" id="{BF208ED7-74FB-4424-A773-A9304FD4F0EA}"/>
                </a:ext>
              </a:extLst>
            </p:cNvPr>
            <p:cNvSpPr/>
            <p:nvPr/>
          </p:nvSpPr>
          <p:spPr>
            <a:xfrm>
              <a:off x="7176736" y="4010811"/>
              <a:ext cx="18853" cy="14091"/>
            </a:xfrm>
            <a:custGeom>
              <a:avLst/>
              <a:gdLst/>
              <a:ahLst/>
              <a:cxnLst/>
              <a:rect l="l" t="t" r="r" b="b"/>
              <a:pathLst>
                <a:path w="194" h="145" extrusionOk="0">
                  <a:moveTo>
                    <a:pt x="97" y="0"/>
                  </a:moveTo>
                  <a:cubicBezTo>
                    <a:pt x="1" y="0"/>
                    <a:pt x="1" y="145"/>
                    <a:pt x="97" y="145"/>
                  </a:cubicBezTo>
                  <a:cubicBezTo>
                    <a:pt x="194" y="145"/>
                    <a:pt x="194" y="0"/>
                    <a:pt x="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03;p58">
              <a:extLst>
                <a:ext uri="{FF2B5EF4-FFF2-40B4-BE49-F238E27FC236}">
                  <a16:creationId xmlns:a16="http://schemas.microsoft.com/office/drawing/2014/main" id="{3BAB1C5D-7AB9-4E82-BCDE-DFE2E2FE4A60}"/>
                </a:ext>
              </a:extLst>
            </p:cNvPr>
            <p:cNvSpPr/>
            <p:nvPr/>
          </p:nvSpPr>
          <p:spPr>
            <a:xfrm>
              <a:off x="7110359" y="4000023"/>
              <a:ext cx="37026" cy="28960"/>
            </a:xfrm>
            <a:custGeom>
              <a:avLst/>
              <a:gdLst/>
              <a:ahLst/>
              <a:cxnLst/>
              <a:rect l="l" t="t" r="r" b="b"/>
              <a:pathLst>
                <a:path w="381" h="298" extrusionOk="0">
                  <a:moveTo>
                    <a:pt x="194" y="1"/>
                  </a:moveTo>
                  <a:cubicBezTo>
                    <a:pt x="1" y="1"/>
                    <a:pt x="1" y="297"/>
                    <a:pt x="194" y="297"/>
                  </a:cubicBezTo>
                  <a:cubicBezTo>
                    <a:pt x="380" y="297"/>
                    <a:pt x="380" y="1"/>
                    <a:pt x="1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04;p58">
              <a:extLst>
                <a:ext uri="{FF2B5EF4-FFF2-40B4-BE49-F238E27FC236}">
                  <a16:creationId xmlns:a16="http://schemas.microsoft.com/office/drawing/2014/main" id="{E8FCDBAE-E3FF-4932-BA1A-01CEE059C2B2}"/>
                </a:ext>
              </a:extLst>
            </p:cNvPr>
            <p:cNvSpPr/>
            <p:nvPr/>
          </p:nvSpPr>
          <p:spPr>
            <a:xfrm>
              <a:off x="7153315" y="4079812"/>
              <a:ext cx="36928" cy="28862"/>
            </a:xfrm>
            <a:custGeom>
              <a:avLst/>
              <a:gdLst/>
              <a:ahLst/>
              <a:cxnLst/>
              <a:rect l="l" t="t" r="r" b="b"/>
              <a:pathLst>
                <a:path w="380" h="297" extrusionOk="0">
                  <a:moveTo>
                    <a:pt x="193" y="0"/>
                  </a:moveTo>
                  <a:cubicBezTo>
                    <a:pt x="0" y="0"/>
                    <a:pt x="0" y="297"/>
                    <a:pt x="193" y="297"/>
                  </a:cubicBezTo>
                  <a:cubicBezTo>
                    <a:pt x="380" y="297"/>
                    <a:pt x="380" y="0"/>
                    <a:pt x="1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05;p58">
              <a:extLst>
                <a:ext uri="{FF2B5EF4-FFF2-40B4-BE49-F238E27FC236}">
                  <a16:creationId xmlns:a16="http://schemas.microsoft.com/office/drawing/2014/main" id="{268BC4DC-8621-487E-83A9-2554DE848640}"/>
                </a:ext>
              </a:extLst>
            </p:cNvPr>
            <p:cNvSpPr/>
            <p:nvPr/>
          </p:nvSpPr>
          <p:spPr>
            <a:xfrm>
              <a:off x="7144568" y="3973201"/>
              <a:ext cx="36928" cy="28960"/>
            </a:xfrm>
            <a:custGeom>
              <a:avLst/>
              <a:gdLst/>
              <a:ahLst/>
              <a:cxnLst/>
              <a:rect l="l" t="t" r="r" b="b"/>
              <a:pathLst>
                <a:path w="380" h="298" extrusionOk="0">
                  <a:moveTo>
                    <a:pt x="187" y="1"/>
                  </a:moveTo>
                  <a:cubicBezTo>
                    <a:pt x="1" y="1"/>
                    <a:pt x="1" y="297"/>
                    <a:pt x="187" y="297"/>
                  </a:cubicBezTo>
                  <a:cubicBezTo>
                    <a:pt x="380" y="297"/>
                    <a:pt x="380" y="1"/>
                    <a:pt x="1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406;p58">
              <a:extLst>
                <a:ext uri="{FF2B5EF4-FFF2-40B4-BE49-F238E27FC236}">
                  <a16:creationId xmlns:a16="http://schemas.microsoft.com/office/drawing/2014/main" id="{AFF13B90-8F9F-4ECB-B659-520A50EB6AD3}"/>
                </a:ext>
              </a:extLst>
            </p:cNvPr>
            <p:cNvSpPr/>
            <p:nvPr/>
          </p:nvSpPr>
          <p:spPr>
            <a:xfrm>
              <a:off x="7139223" y="3820426"/>
              <a:ext cx="36928" cy="28862"/>
            </a:xfrm>
            <a:custGeom>
              <a:avLst/>
              <a:gdLst/>
              <a:ahLst/>
              <a:cxnLst/>
              <a:rect l="l" t="t" r="r" b="b"/>
              <a:pathLst>
                <a:path w="380" h="297" extrusionOk="0">
                  <a:moveTo>
                    <a:pt x="187" y="0"/>
                  </a:moveTo>
                  <a:cubicBezTo>
                    <a:pt x="0" y="0"/>
                    <a:pt x="0" y="297"/>
                    <a:pt x="187" y="297"/>
                  </a:cubicBezTo>
                  <a:cubicBezTo>
                    <a:pt x="380" y="297"/>
                    <a:pt x="380" y="0"/>
                    <a:pt x="1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407;p58">
              <a:extLst>
                <a:ext uri="{FF2B5EF4-FFF2-40B4-BE49-F238E27FC236}">
                  <a16:creationId xmlns:a16="http://schemas.microsoft.com/office/drawing/2014/main" id="{7A645FF9-1885-4EB1-8DB4-938BBF5D93AD}"/>
                </a:ext>
              </a:extLst>
            </p:cNvPr>
            <p:cNvSpPr/>
            <p:nvPr/>
          </p:nvSpPr>
          <p:spPr>
            <a:xfrm>
              <a:off x="6778572" y="2896299"/>
              <a:ext cx="975298" cy="247226"/>
            </a:xfrm>
            <a:custGeom>
              <a:avLst/>
              <a:gdLst/>
              <a:ahLst/>
              <a:cxnLst/>
              <a:rect l="l" t="t" r="r" b="b"/>
              <a:pathLst>
                <a:path w="10036" h="2544" extrusionOk="0">
                  <a:moveTo>
                    <a:pt x="758" y="0"/>
                  </a:moveTo>
                  <a:cubicBezTo>
                    <a:pt x="403" y="0"/>
                    <a:pt x="100" y="257"/>
                    <a:pt x="49" y="613"/>
                  </a:cubicBezTo>
                  <a:cubicBezTo>
                    <a:pt x="1" y="999"/>
                    <a:pt x="277" y="1358"/>
                    <a:pt x="663" y="1413"/>
                  </a:cubicBezTo>
                  <a:lnTo>
                    <a:pt x="9194" y="2537"/>
                  </a:lnTo>
                  <a:cubicBezTo>
                    <a:pt x="9227" y="2542"/>
                    <a:pt x="9260" y="2544"/>
                    <a:pt x="9293" y="2544"/>
                  </a:cubicBezTo>
                  <a:cubicBezTo>
                    <a:pt x="9640" y="2544"/>
                    <a:pt x="9943" y="2283"/>
                    <a:pt x="9987" y="1930"/>
                  </a:cubicBezTo>
                  <a:cubicBezTo>
                    <a:pt x="10036" y="1544"/>
                    <a:pt x="9767" y="1185"/>
                    <a:pt x="9380" y="1137"/>
                  </a:cubicBezTo>
                  <a:lnTo>
                    <a:pt x="849" y="6"/>
                  </a:lnTo>
                  <a:cubicBezTo>
                    <a:pt x="819" y="2"/>
                    <a:pt x="788" y="0"/>
                    <a:pt x="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408;p58">
              <a:extLst>
                <a:ext uri="{FF2B5EF4-FFF2-40B4-BE49-F238E27FC236}">
                  <a16:creationId xmlns:a16="http://schemas.microsoft.com/office/drawing/2014/main" id="{A4143995-0061-40D7-A6E2-2539B71267A3}"/>
                </a:ext>
              </a:extLst>
            </p:cNvPr>
            <p:cNvSpPr/>
            <p:nvPr/>
          </p:nvSpPr>
          <p:spPr>
            <a:xfrm>
              <a:off x="6584203" y="4367284"/>
              <a:ext cx="975298" cy="247323"/>
            </a:xfrm>
            <a:custGeom>
              <a:avLst/>
              <a:gdLst/>
              <a:ahLst/>
              <a:cxnLst/>
              <a:rect l="l" t="t" r="r" b="b"/>
              <a:pathLst>
                <a:path w="10036" h="2545" extrusionOk="0">
                  <a:moveTo>
                    <a:pt x="744" y="1"/>
                  </a:moveTo>
                  <a:cubicBezTo>
                    <a:pt x="397" y="1"/>
                    <a:pt x="93" y="262"/>
                    <a:pt x="49" y="615"/>
                  </a:cubicBezTo>
                  <a:cubicBezTo>
                    <a:pt x="1" y="1001"/>
                    <a:pt x="270" y="1360"/>
                    <a:pt x="656" y="1408"/>
                  </a:cubicBezTo>
                  <a:lnTo>
                    <a:pt x="9187" y="2539"/>
                  </a:lnTo>
                  <a:cubicBezTo>
                    <a:pt x="9218" y="2543"/>
                    <a:pt x="9248" y="2545"/>
                    <a:pt x="9278" y="2545"/>
                  </a:cubicBezTo>
                  <a:cubicBezTo>
                    <a:pt x="9633" y="2545"/>
                    <a:pt x="9936" y="2288"/>
                    <a:pt x="9987" y="1925"/>
                  </a:cubicBezTo>
                  <a:cubicBezTo>
                    <a:pt x="10036" y="1539"/>
                    <a:pt x="9760" y="1187"/>
                    <a:pt x="9374" y="1132"/>
                  </a:cubicBezTo>
                  <a:lnTo>
                    <a:pt x="842" y="8"/>
                  </a:lnTo>
                  <a:cubicBezTo>
                    <a:pt x="809" y="3"/>
                    <a:pt x="776" y="1"/>
                    <a:pt x="7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409;p58">
              <a:extLst>
                <a:ext uri="{FF2B5EF4-FFF2-40B4-BE49-F238E27FC236}">
                  <a16:creationId xmlns:a16="http://schemas.microsoft.com/office/drawing/2014/main" id="{7ACF901B-34C2-417A-9EB3-BBCBFDC9EEC5}"/>
                </a:ext>
              </a:extLst>
            </p:cNvPr>
            <p:cNvSpPr/>
            <p:nvPr/>
          </p:nvSpPr>
          <p:spPr>
            <a:xfrm>
              <a:off x="5720331" y="3525180"/>
              <a:ext cx="1440888" cy="766556"/>
            </a:xfrm>
            <a:custGeom>
              <a:avLst/>
              <a:gdLst/>
              <a:ahLst/>
              <a:cxnLst/>
              <a:rect l="l" t="t" r="r" b="b"/>
              <a:pathLst>
                <a:path w="14827" h="7888" extrusionOk="0">
                  <a:moveTo>
                    <a:pt x="1955" y="1"/>
                  </a:moveTo>
                  <a:cubicBezTo>
                    <a:pt x="953" y="1"/>
                    <a:pt x="72" y="218"/>
                    <a:pt x="48" y="976"/>
                  </a:cubicBezTo>
                  <a:cubicBezTo>
                    <a:pt x="0" y="2749"/>
                    <a:pt x="8449" y="7707"/>
                    <a:pt x="9255" y="7873"/>
                  </a:cubicBezTo>
                  <a:cubicBezTo>
                    <a:pt x="9303" y="7883"/>
                    <a:pt x="9349" y="7887"/>
                    <a:pt x="9395" y="7887"/>
                  </a:cubicBezTo>
                  <a:cubicBezTo>
                    <a:pt x="10142" y="7887"/>
                    <a:pt x="10718" y="6694"/>
                    <a:pt x="10718" y="6694"/>
                  </a:cubicBezTo>
                  <a:cubicBezTo>
                    <a:pt x="10718" y="6694"/>
                    <a:pt x="11652" y="7744"/>
                    <a:pt x="11838" y="7744"/>
                  </a:cubicBezTo>
                  <a:cubicBezTo>
                    <a:pt x="11945" y="7744"/>
                    <a:pt x="11799" y="7389"/>
                    <a:pt x="11069" y="6266"/>
                  </a:cubicBezTo>
                  <a:lnTo>
                    <a:pt x="11069" y="6266"/>
                  </a:lnTo>
                  <a:cubicBezTo>
                    <a:pt x="11070" y="6266"/>
                    <a:pt x="12477" y="7177"/>
                    <a:pt x="12753" y="7177"/>
                  </a:cubicBezTo>
                  <a:cubicBezTo>
                    <a:pt x="12922" y="7177"/>
                    <a:pt x="12662" y="6832"/>
                    <a:pt x="11380" y="5714"/>
                  </a:cubicBezTo>
                  <a:lnTo>
                    <a:pt x="11380" y="5714"/>
                  </a:lnTo>
                  <a:cubicBezTo>
                    <a:pt x="11380" y="5715"/>
                    <a:pt x="13091" y="6647"/>
                    <a:pt x="13429" y="6647"/>
                  </a:cubicBezTo>
                  <a:cubicBezTo>
                    <a:pt x="13636" y="6647"/>
                    <a:pt x="13330" y="6299"/>
                    <a:pt x="11807" y="5176"/>
                  </a:cubicBezTo>
                  <a:lnTo>
                    <a:pt x="11807" y="5176"/>
                  </a:lnTo>
                  <a:cubicBezTo>
                    <a:pt x="11807" y="5176"/>
                    <a:pt x="12376" y="5201"/>
                    <a:pt x="12912" y="5201"/>
                  </a:cubicBezTo>
                  <a:cubicBezTo>
                    <a:pt x="13930" y="5201"/>
                    <a:pt x="14827" y="5112"/>
                    <a:pt x="11469" y="4597"/>
                  </a:cubicBezTo>
                  <a:cubicBezTo>
                    <a:pt x="11469" y="4597"/>
                    <a:pt x="11420" y="4589"/>
                    <a:pt x="11335" y="4589"/>
                  </a:cubicBezTo>
                  <a:cubicBezTo>
                    <a:pt x="11052" y="4589"/>
                    <a:pt x="10379" y="4679"/>
                    <a:pt x="9869" y="5459"/>
                  </a:cubicBezTo>
                  <a:lnTo>
                    <a:pt x="4876" y="390"/>
                  </a:lnTo>
                  <a:cubicBezTo>
                    <a:pt x="4876" y="390"/>
                    <a:pt x="4876" y="390"/>
                    <a:pt x="4876" y="390"/>
                  </a:cubicBezTo>
                  <a:cubicBezTo>
                    <a:pt x="4860" y="390"/>
                    <a:pt x="3298" y="1"/>
                    <a:pt x="1955" y="1"/>
                  </a:cubicBezTo>
                  <a:close/>
                </a:path>
              </a:pathLst>
            </a:custGeom>
            <a:solidFill>
              <a:srgbClr val="FFCD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410;p58">
              <a:extLst>
                <a:ext uri="{FF2B5EF4-FFF2-40B4-BE49-F238E27FC236}">
                  <a16:creationId xmlns:a16="http://schemas.microsoft.com/office/drawing/2014/main" id="{14FDE273-1405-463E-B743-B313A9B560C3}"/>
                </a:ext>
              </a:extLst>
            </p:cNvPr>
            <p:cNvSpPr/>
            <p:nvPr/>
          </p:nvSpPr>
          <p:spPr>
            <a:xfrm>
              <a:off x="7011620" y="3461815"/>
              <a:ext cx="1521742" cy="439642"/>
            </a:xfrm>
            <a:custGeom>
              <a:avLst/>
              <a:gdLst/>
              <a:ahLst/>
              <a:cxnLst/>
              <a:rect l="l" t="t" r="r" b="b"/>
              <a:pathLst>
                <a:path w="15659" h="4524" extrusionOk="0">
                  <a:moveTo>
                    <a:pt x="10065" y="1"/>
                  </a:moveTo>
                  <a:lnTo>
                    <a:pt x="4327" y="2159"/>
                  </a:lnTo>
                  <a:cubicBezTo>
                    <a:pt x="4113" y="966"/>
                    <a:pt x="3196" y="739"/>
                    <a:pt x="3196" y="739"/>
                  </a:cubicBezTo>
                  <a:cubicBezTo>
                    <a:pt x="1802" y="375"/>
                    <a:pt x="1140" y="243"/>
                    <a:pt x="912" y="243"/>
                  </a:cubicBezTo>
                  <a:cubicBezTo>
                    <a:pt x="320" y="243"/>
                    <a:pt x="2658" y="1132"/>
                    <a:pt x="2658" y="1132"/>
                  </a:cubicBezTo>
                  <a:cubicBezTo>
                    <a:pt x="0" y="1750"/>
                    <a:pt x="302" y="1890"/>
                    <a:pt x="1122" y="1890"/>
                  </a:cubicBezTo>
                  <a:cubicBezTo>
                    <a:pt x="1801" y="1890"/>
                    <a:pt x="2837" y="1794"/>
                    <a:pt x="2838" y="1794"/>
                  </a:cubicBezTo>
                  <a:lnTo>
                    <a:pt x="2838" y="1794"/>
                  </a:lnTo>
                  <a:cubicBezTo>
                    <a:pt x="783" y="2453"/>
                    <a:pt x="727" y="2624"/>
                    <a:pt x="1219" y="2624"/>
                  </a:cubicBezTo>
                  <a:cubicBezTo>
                    <a:pt x="1745" y="2624"/>
                    <a:pt x="2899" y="2428"/>
                    <a:pt x="2900" y="2428"/>
                  </a:cubicBezTo>
                  <a:lnTo>
                    <a:pt x="2900" y="2428"/>
                  </a:lnTo>
                  <a:cubicBezTo>
                    <a:pt x="1673" y="3247"/>
                    <a:pt x="1465" y="3491"/>
                    <a:pt x="1652" y="3491"/>
                  </a:cubicBezTo>
                  <a:cubicBezTo>
                    <a:pt x="1927" y="3491"/>
                    <a:pt x="3051" y="2966"/>
                    <a:pt x="3051" y="2966"/>
                  </a:cubicBezTo>
                  <a:cubicBezTo>
                    <a:pt x="3051" y="2966"/>
                    <a:pt x="3355" y="4332"/>
                    <a:pt x="4162" y="4504"/>
                  </a:cubicBezTo>
                  <a:cubicBezTo>
                    <a:pt x="4223" y="4517"/>
                    <a:pt x="4331" y="4523"/>
                    <a:pt x="4481" y="4523"/>
                  </a:cubicBezTo>
                  <a:cubicBezTo>
                    <a:pt x="6329" y="4523"/>
                    <a:pt x="14397" y="3553"/>
                    <a:pt x="15003" y="2028"/>
                  </a:cubicBezTo>
                  <a:cubicBezTo>
                    <a:pt x="15658" y="373"/>
                    <a:pt x="10065" y="1"/>
                    <a:pt x="10065" y="1"/>
                  </a:cubicBezTo>
                  <a:close/>
                </a:path>
              </a:pathLst>
            </a:custGeom>
            <a:solidFill>
              <a:srgbClr val="FFCD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154E8137-F914-4514-9A7C-0AA2D33FDE82}"/>
              </a:ext>
            </a:extLst>
          </p:cNvPr>
          <p:cNvSpPr txBox="1"/>
          <p:nvPr/>
        </p:nvSpPr>
        <p:spPr>
          <a:xfrm>
            <a:off x="317587" y="1812445"/>
            <a:ext cx="5431489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500" b="1" dirty="0">
                <a:latin typeface="Open Sans ExtraBold" panose="020B0604020202020204" charset="0"/>
                <a:ea typeface="Open Sans ExtraBold" panose="020B0604020202020204" charset="0"/>
                <a:cs typeface="Open Sans ExtraBold" panose="020B0604020202020204" charset="0"/>
              </a:rPr>
              <a:t>Спасибо</a:t>
            </a:r>
            <a:r>
              <a:rPr lang="en" sz="8500" b="1" dirty="0">
                <a:latin typeface="Open Sans ExtraBold" panose="020B0604020202020204" charset="0"/>
                <a:ea typeface="Open Sans ExtraBold" panose="020B0604020202020204" charset="0"/>
                <a:cs typeface="Open Sans ExtraBold" panose="020B0604020202020204" charset="0"/>
              </a:rPr>
              <a:t>!</a:t>
            </a:r>
            <a:endParaRPr lang="ru-RU" sz="8500" b="1" dirty="0">
              <a:latin typeface="Open Sans ExtraBold" panose="020B0604020202020204" charset="0"/>
              <a:ea typeface="Open Sans ExtraBold" panose="020B0604020202020204" charset="0"/>
              <a:cs typeface="Open Sans ExtraBold" panose="020B060402020202020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p46"/>
          <p:cNvSpPr/>
          <p:nvPr/>
        </p:nvSpPr>
        <p:spPr>
          <a:xfrm>
            <a:off x="5234732" y="3504128"/>
            <a:ext cx="809700" cy="8097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9" name="Прямоугольник 148">
            <a:extLst>
              <a:ext uri="{FF2B5EF4-FFF2-40B4-BE49-F238E27FC236}">
                <a16:creationId xmlns:a16="http://schemas.microsoft.com/office/drawing/2014/main" id="{4D01FD01-0581-4F53-AEA7-CAC803D8B76E}"/>
              </a:ext>
            </a:extLst>
          </p:cNvPr>
          <p:cNvSpPr/>
          <p:nvPr/>
        </p:nvSpPr>
        <p:spPr>
          <a:xfrm>
            <a:off x="5353216" y="1149017"/>
            <a:ext cx="3597329" cy="33846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Личностная противоречивость может обуславливать развитие суицидального поведения</a:t>
            </a:r>
          </a:p>
          <a:p>
            <a:pPr marL="5143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Более 700 000 людей умирают от суицида каждый год</a:t>
            </a:r>
          </a:p>
          <a:p>
            <a:pPr marL="5143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Противоречие между запросами психолого-педагогической деятельностью и недостаточной разработанностью вопросов особенностей внутриличностных конфликтов в подростковом возрасте определило проблематику данной работы</a:t>
            </a:r>
            <a:endParaRPr lang="en-US" i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46" name="Google Shape;846;p46"/>
          <p:cNvSpPr txBox="1">
            <a:spLocks noGrp="1"/>
          </p:cNvSpPr>
          <p:nvPr>
            <p:ph type="title"/>
          </p:nvPr>
        </p:nvSpPr>
        <p:spPr>
          <a:xfrm>
            <a:off x="1016718" y="124893"/>
            <a:ext cx="722351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Проблематика</a:t>
            </a:r>
            <a:endParaRPr dirty="0"/>
          </a:p>
        </p:txBody>
      </p:sp>
      <p:pic>
        <p:nvPicPr>
          <p:cNvPr id="6" name="Рисунок 5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12839C56-AA78-4ABD-A8F9-13507F04F9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6"/>
          <a:stretch/>
        </p:blipFill>
        <p:spPr>
          <a:xfrm>
            <a:off x="508764" y="1149017"/>
            <a:ext cx="4536098" cy="3523474"/>
          </a:xfrm>
          <a:prstGeom prst="rect">
            <a:avLst/>
          </a:prstGeom>
          <a:noFill/>
          <a:ln w="15875" cap="sq" cmpd="sng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p46"/>
          <p:cNvSpPr/>
          <p:nvPr/>
        </p:nvSpPr>
        <p:spPr>
          <a:xfrm>
            <a:off x="5234732" y="3504128"/>
            <a:ext cx="809700" cy="8097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6" name="Google Shape;846;p46"/>
          <p:cNvSpPr txBox="1">
            <a:spLocks noGrp="1"/>
          </p:cNvSpPr>
          <p:nvPr>
            <p:ph type="title"/>
          </p:nvPr>
        </p:nvSpPr>
        <p:spPr>
          <a:xfrm>
            <a:off x="1016718" y="124893"/>
            <a:ext cx="722351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Цель, задачи и гипотеза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13559C-F354-1B32-4A8D-DEDC57E5A17A}"/>
              </a:ext>
            </a:extLst>
          </p:cNvPr>
          <p:cNvSpPr txBox="1"/>
          <p:nvPr/>
        </p:nvSpPr>
        <p:spPr>
          <a:xfrm>
            <a:off x="1016718" y="1021964"/>
            <a:ext cx="796915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Цель –  изучить особенности внутриличностных конфликтов в подростковом возрасте.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+mn-lt"/>
                <a:ea typeface="Calibri" panose="020F0502020204030204" pitchFamily="34" charset="0"/>
              </a:rPr>
              <a:t>Изучить и проанализировать литературные источники по исследуемой теме</a:t>
            </a:r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Выявить и раскрыть понятия, касающиеся тематики личностных конфликтов, а также психологических особенностей подросткового возраста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Проведение эмпирического исследования по выявлению уровня внутриличностной конфликтности у подростков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Проведения процедуры анализа результатов исследования и формулирование выводов.</a:t>
            </a:r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50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5"/>
          <p:cNvSpPr/>
          <p:nvPr/>
        </p:nvSpPr>
        <p:spPr>
          <a:xfrm>
            <a:off x="-1531594" y="1081510"/>
            <a:ext cx="5993125" cy="4061307"/>
          </a:xfrm>
          <a:custGeom>
            <a:avLst/>
            <a:gdLst/>
            <a:ahLst/>
            <a:cxnLst/>
            <a:rect l="l" t="t" r="r" b="b"/>
            <a:pathLst>
              <a:path w="60092" h="40722" extrusionOk="0">
                <a:moveTo>
                  <a:pt x="39599" y="0"/>
                </a:moveTo>
                <a:cubicBezTo>
                  <a:pt x="28046" y="0"/>
                  <a:pt x="31397" y="11412"/>
                  <a:pt x="16463" y="14604"/>
                </a:cubicBezTo>
                <a:cubicBezTo>
                  <a:pt x="0" y="18128"/>
                  <a:pt x="10718" y="40722"/>
                  <a:pt x="10718" y="40722"/>
                </a:cubicBezTo>
                <a:lnTo>
                  <a:pt x="53415" y="40722"/>
                </a:lnTo>
                <a:cubicBezTo>
                  <a:pt x="53415" y="40722"/>
                  <a:pt x="60091" y="3162"/>
                  <a:pt x="43629" y="376"/>
                </a:cubicBezTo>
                <a:cubicBezTo>
                  <a:pt x="42107" y="119"/>
                  <a:pt x="40776" y="0"/>
                  <a:pt x="395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35"/>
          <p:cNvSpPr/>
          <p:nvPr/>
        </p:nvSpPr>
        <p:spPr>
          <a:xfrm>
            <a:off x="56446" y="2442690"/>
            <a:ext cx="34493" cy="49769"/>
          </a:xfrm>
          <a:custGeom>
            <a:avLst/>
            <a:gdLst/>
            <a:ahLst/>
            <a:cxnLst/>
            <a:rect l="l" t="t" r="r" b="b"/>
            <a:pathLst>
              <a:path w="359" h="518" extrusionOk="0">
                <a:moveTo>
                  <a:pt x="241" y="0"/>
                </a:moveTo>
                <a:cubicBezTo>
                  <a:pt x="241" y="7"/>
                  <a:pt x="145" y="166"/>
                  <a:pt x="0" y="455"/>
                </a:cubicBezTo>
                <a:lnTo>
                  <a:pt x="124" y="517"/>
                </a:lnTo>
                <a:cubicBezTo>
                  <a:pt x="262" y="235"/>
                  <a:pt x="359" y="69"/>
                  <a:pt x="359" y="69"/>
                </a:cubicBezTo>
                <a:lnTo>
                  <a:pt x="241" y="0"/>
                </a:lnTo>
                <a:close/>
              </a:path>
            </a:pathLst>
          </a:custGeom>
          <a:solidFill>
            <a:srgbClr val="7972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35"/>
          <p:cNvSpPr/>
          <p:nvPr/>
        </p:nvSpPr>
        <p:spPr>
          <a:xfrm>
            <a:off x="-62886" y="1825083"/>
            <a:ext cx="2147665" cy="1817056"/>
          </a:xfrm>
          <a:custGeom>
            <a:avLst/>
            <a:gdLst/>
            <a:ahLst/>
            <a:cxnLst/>
            <a:rect l="l" t="t" r="r" b="b"/>
            <a:pathLst>
              <a:path w="22353" h="18912" extrusionOk="0">
                <a:moveTo>
                  <a:pt x="21491" y="0"/>
                </a:moveTo>
                <a:lnTo>
                  <a:pt x="21360" y="28"/>
                </a:lnTo>
                <a:cubicBezTo>
                  <a:pt x="21429" y="352"/>
                  <a:pt x="21498" y="690"/>
                  <a:pt x="21560" y="1028"/>
                </a:cubicBezTo>
                <a:lnTo>
                  <a:pt x="21691" y="1007"/>
                </a:lnTo>
                <a:cubicBezTo>
                  <a:pt x="21629" y="662"/>
                  <a:pt x="21560" y="325"/>
                  <a:pt x="21491" y="0"/>
                </a:cubicBezTo>
                <a:close/>
                <a:moveTo>
                  <a:pt x="21870" y="2014"/>
                </a:moveTo>
                <a:lnTo>
                  <a:pt x="21732" y="2042"/>
                </a:lnTo>
                <a:cubicBezTo>
                  <a:pt x="21794" y="2380"/>
                  <a:pt x="21842" y="2718"/>
                  <a:pt x="21891" y="3049"/>
                </a:cubicBezTo>
                <a:lnTo>
                  <a:pt x="22022" y="3035"/>
                </a:lnTo>
                <a:cubicBezTo>
                  <a:pt x="21973" y="2704"/>
                  <a:pt x="21925" y="2359"/>
                  <a:pt x="21870" y="2014"/>
                </a:cubicBezTo>
                <a:close/>
                <a:moveTo>
                  <a:pt x="22146" y="4056"/>
                </a:moveTo>
                <a:lnTo>
                  <a:pt x="22015" y="4069"/>
                </a:lnTo>
                <a:cubicBezTo>
                  <a:pt x="22056" y="4414"/>
                  <a:pt x="22084" y="4752"/>
                  <a:pt x="22111" y="5083"/>
                </a:cubicBezTo>
                <a:lnTo>
                  <a:pt x="22249" y="5076"/>
                </a:lnTo>
                <a:cubicBezTo>
                  <a:pt x="22222" y="4738"/>
                  <a:pt x="22187" y="4400"/>
                  <a:pt x="22146" y="4056"/>
                </a:cubicBezTo>
                <a:close/>
                <a:moveTo>
                  <a:pt x="22318" y="6104"/>
                </a:moveTo>
                <a:lnTo>
                  <a:pt x="22180" y="6111"/>
                </a:lnTo>
                <a:cubicBezTo>
                  <a:pt x="22201" y="6456"/>
                  <a:pt x="22215" y="6800"/>
                  <a:pt x="22222" y="7132"/>
                </a:cubicBezTo>
                <a:lnTo>
                  <a:pt x="22353" y="7132"/>
                </a:lnTo>
                <a:cubicBezTo>
                  <a:pt x="22346" y="6794"/>
                  <a:pt x="22339" y="6449"/>
                  <a:pt x="22318" y="6104"/>
                </a:cubicBezTo>
                <a:close/>
                <a:moveTo>
                  <a:pt x="828" y="7828"/>
                </a:moveTo>
                <a:cubicBezTo>
                  <a:pt x="697" y="8145"/>
                  <a:pt x="580" y="8476"/>
                  <a:pt x="483" y="8801"/>
                </a:cubicBezTo>
                <a:lnTo>
                  <a:pt x="614" y="8835"/>
                </a:lnTo>
                <a:cubicBezTo>
                  <a:pt x="711" y="8518"/>
                  <a:pt x="828" y="8194"/>
                  <a:pt x="952" y="7876"/>
                </a:cubicBezTo>
                <a:lnTo>
                  <a:pt x="828" y="7828"/>
                </a:lnTo>
                <a:close/>
                <a:moveTo>
                  <a:pt x="22222" y="8152"/>
                </a:moveTo>
                <a:cubicBezTo>
                  <a:pt x="22208" y="8504"/>
                  <a:pt x="22194" y="8849"/>
                  <a:pt x="22173" y="9173"/>
                </a:cubicBezTo>
                <a:lnTo>
                  <a:pt x="22311" y="9187"/>
                </a:lnTo>
                <a:cubicBezTo>
                  <a:pt x="22332" y="8856"/>
                  <a:pt x="22346" y="8504"/>
                  <a:pt x="22353" y="8159"/>
                </a:cubicBezTo>
                <a:lnTo>
                  <a:pt x="22222" y="8152"/>
                </a:lnTo>
                <a:close/>
                <a:moveTo>
                  <a:pt x="221" y="9794"/>
                </a:moveTo>
                <a:cubicBezTo>
                  <a:pt x="152" y="10138"/>
                  <a:pt x="90" y="10476"/>
                  <a:pt x="56" y="10814"/>
                </a:cubicBezTo>
                <a:lnTo>
                  <a:pt x="187" y="10828"/>
                </a:lnTo>
                <a:cubicBezTo>
                  <a:pt x="228" y="10497"/>
                  <a:pt x="283" y="10159"/>
                  <a:pt x="352" y="9821"/>
                </a:cubicBezTo>
                <a:lnTo>
                  <a:pt x="221" y="9794"/>
                </a:lnTo>
                <a:close/>
                <a:moveTo>
                  <a:pt x="22077" y="10194"/>
                </a:moveTo>
                <a:cubicBezTo>
                  <a:pt x="22036" y="10538"/>
                  <a:pt x="21980" y="10876"/>
                  <a:pt x="21918" y="11201"/>
                </a:cubicBezTo>
                <a:lnTo>
                  <a:pt x="22056" y="11228"/>
                </a:lnTo>
                <a:cubicBezTo>
                  <a:pt x="22118" y="10904"/>
                  <a:pt x="22167" y="10559"/>
                  <a:pt x="22215" y="10207"/>
                </a:cubicBezTo>
                <a:lnTo>
                  <a:pt x="22077" y="10194"/>
                </a:lnTo>
                <a:close/>
                <a:moveTo>
                  <a:pt x="1" y="11842"/>
                </a:moveTo>
                <a:cubicBezTo>
                  <a:pt x="1" y="12194"/>
                  <a:pt x="21" y="12545"/>
                  <a:pt x="70" y="12876"/>
                </a:cubicBezTo>
                <a:lnTo>
                  <a:pt x="201" y="12856"/>
                </a:lnTo>
                <a:cubicBezTo>
                  <a:pt x="159" y="12532"/>
                  <a:pt x="132" y="12187"/>
                  <a:pt x="132" y="11842"/>
                </a:cubicBezTo>
                <a:close/>
                <a:moveTo>
                  <a:pt x="12228" y="12504"/>
                </a:moveTo>
                <a:cubicBezTo>
                  <a:pt x="11856" y="12511"/>
                  <a:pt x="11511" y="12628"/>
                  <a:pt x="11235" y="12842"/>
                </a:cubicBezTo>
                <a:lnTo>
                  <a:pt x="11318" y="12945"/>
                </a:lnTo>
                <a:cubicBezTo>
                  <a:pt x="11573" y="12752"/>
                  <a:pt x="11891" y="12642"/>
                  <a:pt x="12235" y="12635"/>
                </a:cubicBezTo>
                <a:lnTo>
                  <a:pt x="12228" y="12504"/>
                </a:lnTo>
                <a:close/>
                <a:moveTo>
                  <a:pt x="21691" y="12194"/>
                </a:moveTo>
                <a:cubicBezTo>
                  <a:pt x="21594" y="12532"/>
                  <a:pt x="21491" y="12856"/>
                  <a:pt x="21373" y="13159"/>
                </a:cubicBezTo>
                <a:lnTo>
                  <a:pt x="21498" y="13207"/>
                </a:lnTo>
                <a:cubicBezTo>
                  <a:pt x="21615" y="12904"/>
                  <a:pt x="21725" y="12573"/>
                  <a:pt x="21822" y="12228"/>
                </a:cubicBezTo>
                <a:lnTo>
                  <a:pt x="21691" y="12194"/>
                </a:lnTo>
                <a:close/>
                <a:moveTo>
                  <a:pt x="13256" y="12732"/>
                </a:moveTo>
                <a:lnTo>
                  <a:pt x="13194" y="12849"/>
                </a:lnTo>
                <a:cubicBezTo>
                  <a:pt x="13518" y="13007"/>
                  <a:pt x="13732" y="13242"/>
                  <a:pt x="13828" y="13545"/>
                </a:cubicBezTo>
                <a:lnTo>
                  <a:pt x="13960" y="13504"/>
                </a:lnTo>
                <a:cubicBezTo>
                  <a:pt x="13849" y="13166"/>
                  <a:pt x="13608" y="12904"/>
                  <a:pt x="13256" y="12732"/>
                </a:cubicBezTo>
                <a:close/>
                <a:moveTo>
                  <a:pt x="10663" y="13718"/>
                </a:moveTo>
                <a:cubicBezTo>
                  <a:pt x="10622" y="13876"/>
                  <a:pt x="10601" y="14035"/>
                  <a:pt x="10601" y="14201"/>
                </a:cubicBezTo>
                <a:cubicBezTo>
                  <a:pt x="10601" y="14387"/>
                  <a:pt x="10628" y="14580"/>
                  <a:pt x="10684" y="14766"/>
                </a:cubicBezTo>
                <a:lnTo>
                  <a:pt x="10815" y="14732"/>
                </a:lnTo>
                <a:cubicBezTo>
                  <a:pt x="10759" y="14552"/>
                  <a:pt x="10732" y="14373"/>
                  <a:pt x="10732" y="14201"/>
                </a:cubicBezTo>
                <a:cubicBezTo>
                  <a:pt x="10732" y="14049"/>
                  <a:pt x="10753" y="13897"/>
                  <a:pt x="10794" y="13752"/>
                </a:cubicBezTo>
                <a:lnTo>
                  <a:pt x="10663" y="13718"/>
                </a:lnTo>
                <a:close/>
                <a:moveTo>
                  <a:pt x="421" y="13849"/>
                </a:moveTo>
                <a:lnTo>
                  <a:pt x="290" y="13883"/>
                </a:lnTo>
                <a:cubicBezTo>
                  <a:pt x="387" y="14221"/>
                  <a:pt x="518" y="14545"/>
                  <a:pt x="670" y="14849"/>
                </a:cubicBezTo>
                <a:lnTo>
                  <a:pt x="787" y="14787"/>
                </a:lnTo>
                <a:cubicBezTo>
                  <a:pt x="642" y="14490"/>
                  <a:pt x="518" y="14173"/>
                  <a:pt x="421" y="13849"/>
                </a:cubicBezTo>
                <a:close/>
                <a:moveTo>
                  <a:pt x="20946" y="14083"/>
                </a:moveTo>
                <a:cubicBezTo>
                  <a:pt x="20780" y="14394"/>
                  <a:pt x="20594" y="14676"/>
                  <a:pt x="20401" y="14939"/>
                </a:cubicBezTo>
                <a:lnTo>
                  <a:pt x="20504" y="15014"/>
                </a:lnTo>
                <a:cubicBezTo>
                  <a:pt x="20704" y="14752"/>
                  <a:pt x="20898" y="14463"/>
                  <a:pt x="21063" y="14152"/>
                </a:cubicBezTo>
                <a:lnTo>
                  <a:pt x="20946" y="14083"/>
                </a:lnTo>
                <a:close/>
                <a:moveTo>
                  <a:pt x="13808" y="14518"/>
                </a:moveTo>
                <a:cubicBezTo>
                  <a:pt x="13725" y="14808"/>
                  <a:pt x="13587" y="15118"/>
                  <a:pt x="13387" y="15428"/>
                </a:cubicBezTo>
                <a:lnTo>
                  <a:pt x="13504" y="15504"/>
                </a:lnTo>
                <a:cubicBezTo>
                  <a:pt x="13704" y="15180"/>
                  <a:pt x="13849" y="14856"/>
                  <a:pt x="13939" y="14559"/>
                </a:cubicBezTo>
                <a:lnTo>
                  <a:pt x="13808" y="14518"/>
                </a:lnTo>
                <a:close/>
                <a:moveTo>
                  <a:pt x="11297" y="15594"/>
                </a:moveTo>
                <a:lnTo>
                  <a:pt x="11194" y="15683"/>
                </a:lnTo>
                <a:cubicBezTo>
                  <a:pt x="11408" y="15932"/>
                  <a:pt x="11677" y="16152"/>
                  <a:pt x="11994" y="16345"/>
                </a:cubicBezTo>
                <a:lnTo>
                  <a:pt x="12063" y="16228"/>
                </a:lnTo>
                <a:cubicBezTo>
                  <a:pt x="11759" y="16042"/>
                  <a:pt x="11504" y="15828"/>
                  <a:pt x="11297" y="15594"/>
                </a:cubicBezTo>
                <a:close/>
                <a:moveTo>
                  <a:pt x="19711" y="15676"/>
                </a:moveTo>
                <a:cubicBezTo>
                  <a:pt x="19463" y="15904"/>
                  <a:pt x="19187" y="16104"/>
                  <a:pt x="18898" y="16270"/>
                </a:cubicBezTo>
                <a:lnTo>
                  <a:pt x="18967" y="16387"/>
                </a:lnTo>
                <a:cubicBezTo>
                  <a:pt x="19263" y="16214"/>
                  <a:pt x="19546" y="16008"/>
                  <a:pt x="19801" y="15780"/>
                </a:cubicBezTo>
                <a:lnTo>
                  <a:pt x="19711" y="15676"/>
                </a:lnTo>
                <a:close/>
                <a:moveTo>
                  <a:pt x="1311" y="15656"/>
                </a:moveTo>
                <a:lnTo>
                  <a:pt x="1201" y="15739"/>
                </a:lnTo>
                <a:cubicBezTo>
                  <a:pt x="1394" y="16008"/>
                  <a:pt x="1621" y="16276"/>
                  <a:pt x="1870" y="16525"/>
                </a:cubicBezTo>
                <a:lnTo>
                  <a:pt x="1966" y="16428"/>
                </a:lnTo>
                <a:cubicBezTo>
                  <a:pt x="1725" y="16187"/>
                  <a:pt x="1504" y="15925"/>
                  <a:pt x="1311" y="15656"/>
                </a:cubicBezTo>
                <a:close/>
                <a:moveTo>
                  <a:pt x="12980" y="16649"/>
                </a:moveTo>
                <a:lnTo>
                  <a:pt x="12939" y="16780"/>
                </a:lnTo>
                <a:cubicBezTo>
                  <a:pt x="13242" y="16883"/>
                  <a:pt x="13580" y="16966"/>
                  <a:pt x="13939" y="17028"/>
                </a:cubicBezTo>
                <a:lnTo>
                  <a:pt x="13966" y="16897"/>
                </a:lnTo>
                <a:cubicBezTo>
                  <a:pt x="13615" y="16835"/>
                  <a:pt x="13284" y="16752"/>
                  <a:pt x="12980" y="16649"/>
                </a:cubicBezTo>
                <a:close/>
                <a:moveTo>
                  <a:pt x="12773" y="16235"/>
                </a:moveTo>
                <a:cubicBezTo>
                  <a:pt x="12553" y="16483"/>
                  <a:pt x="12311" y="16718"/>
                  <a:pt x="12042" y="16939"/>
                </a:cubicBezTo>
                <a:lnTo>
                  <a:pt x="12132" y="17042"/>
                </a:lnTo>
                <a:cubicBezTo>
                  <a:pt x="12401" y="16814"/>
                  <a:pt x="12649" y="16573"/>
                  <a:pt x="12877" y="16325"/>
                </a:cubicBezTo>
                <a:lnTo>
                  <a:pt x="12773" y="16235"/>
                </a:lnTo>
                <a:close/>
                <a:moveTo>
                  <a:pt x="17980" y="16690"/>
                </a:moveTo>
                <a:cubicBezTo>
                  <a:pt x="17670" y="16801"/>
                  <a:pt x="17346" y="16883"/>
                  <a:pt x="17001" y="16939"/>
                </a:cubicBezTo>
                <a:lnTo>
                  <a:pt x="17022" y="17070"/>
                </a:lnTo>
                <a:cubicBezTo>
                  <a:pt x="17373" y="17014"/>
                  <a:pt x="17711" y="16932"/>
                  <a:pt x="18029" y="16821"/>
                </a:cubicBezTo>
                <a:lnTo>
                  <a:pt x="17980" y="16690"/>
                </a:lnTo>
                <a:close/>
                <a:moveTo>
                  <a:pt x="14973" y="17014"/>
                </a:moveTo>
                <a:lnTo>
                  <a:pt x="14966" y="17145"/>
                </a:lnTo>
                <a:cubicBezTo>
                  <a:pt x="15187" y="17159"/>
                  <a:pt x="15422" y="17166"/>
                  <a:pt x="15656" y="17166"/>
                </a:cubicBezTo>
                <a:lnTo>
                  <a:pt x="15994" y="17166"/>
                </a:lnTo>
                <a:lnTo>
                  <a:pt x="15994" y="17028"/>
                </a:lnTo>
                <a:cubicBezTo>
                  <a:pt x="15863" y="17031"/>
                  <a:pt x="15734" y="17032"/>
                  <a:pt x="15608" y="17032"/>
                </a:cubicBezTo>
                <a:cubicBezTo>
                  <a:pt x="15390" y="17032"/>
                  <a:pt x="15179" y="17028"/>
                  <a:pt x="14973" y="17014"/>
                </a:cubicBezTo>
                <a:close/>
                <a:moveTo>
                  <a:pt x="2718" y="17111"/>
                </a:moveTo>
                <a:lnTo>
                  <a:pt x="2635" y="17221"/>
                </a:lnTo>
                <a:cubicBezTo>
                  <a:pt x="2904" y="17442"/>
                  <a:pt x="3187" y="17642"/>
                  <a:pt x="3477" y="17821"/>
                </a:cubicBezTo>
                <a:lnTo>
                  <a:pt x="3546" y="17704"/>
                </a:lnTo>
                <a:cubicBezTo>
                  <a:pt x="3263" y="17532"/>
                  <a:pt x="2987" y="17332"/>
                  <a:pt x="2718" y="17111"/>
                </a:cubicBezTo>
                <a:close/>
                <a:moveTo>
                  <a:pt x="11222" y="17539"/>
                </a:moveTo>
                <a:cubicBezTo>
                  <a:pt x="10939" y="17725"/>
                  <a:pt x="10642" y="17890"/>
                  <a:pt x="10332" y="18035"/>
                </a:cubicBezTo>
                <a:lnTo>
                  <a:pt x="10394" y="18159"/>
                </a:lnTo>
                <a:cubicBezTo>
                  <a:pt x="10704" y="18008"/>
                  <a:pt x="11008" y="17842"/>
                  <a:pt x="11297" y="17656"/>
                </a:cubicBezTo>
                <a:lnTo>
                  <a:pt x="11222" y="17539"/>
                </a:lnTo>
                <a:close/>
                <a:moveTo>
                  <a:pt x="4442" y="18187"/>
                </a:moveTo>
                <a:lnTo>
                  <a:pt x="4387" y="18304"/>
                </a:lnTo>
                <a:cubicBezTo>
                  <a:pt x="4704" y="18449"/>
                  <a:pt x="5028" y="18566"/>
                  <a:pt x="5359" y="18663"/>
                </a:cubicBezTo>
                <a:lnTo>
                  <a:pt x="5394" y="18532"/>
                </a:lnTo>
                <a:cubicBezTo>
                  <a:pt x="5070" y="18442"/>
                  <a:pt x="4752" y="18325"/>
                  <a:pt x="4442" y="18187"/>
                </a:cubicBezTo>
                <a:close/>
                <a:moveTo>
                  <a:pt x="9394" y="18414"/>
                </a:moveTo>
                <a:cubicBezTo>
                  <a:pt x="9070" y="18518"/>
                  <a:pt x="8739" y="18608"/>
                  <a:pt x="8408" y="18663"/>
                </a:cubicBezTo>
                <a:lnTo>
                  <a:pt x="8435" y="18801"/>
                </a:lnTo>
                <a:cubicBezTo>
                  <a:pt x="8766" y="18739"/>
                  <a:pt x="9104" y="18649"/>
                  <a:pt x="9435" y="18545"/>
                </a:cubicBezTo>
                <a:lnTo>
                  <a:pt x="9394" y="18414"/>
                </a:lnTo>
                <a:close/>
                <a:moveTo>
                  <a:pt x="6387" y="18732"/>
                </a:moveTo>
                <a:lnTo>
                  <a:pt x="6373" y="18863"/>
                </a:lnTo>
                <a:cubicBezTo>
                  <a:pt x="6635" y="18897"/>
                  <a:pt x="6904" y="18911"/>
                  <a:pt x="7180" y="18911"/>
                </a:cubicBezTo>
                <a:lnTo>
                  <a:pt x="7408" y="18911"/>
                </a:lnTo>
                <a:lnTo>
                  <a:pt x="7401" y="18773"/>
                </a:lnTo>
                <a:cubicBezTo>
                  <a:pt x="7316" y="18777"/>
                  <a:pt x="7231" y="18778"/>
                  <a:pt x="7146" y="18778"/>
                </a:cubicBezTo>
                <a:cubicBezTo>
                  <a:pt x="6891" y="18778"/>
                  <a:pt x="6635" y="18763"/>
                  <a:pt x="6387" y="18732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35"/>
          <p:cNvSpPr/>
          <p:nvPr/>
        </p:nvSpPr>
        <p:spPr>
          <a:xfrm>
            <a:off x="1955479" y="1678656"/>
            <a:ext cx="24692" cy="50442"/>
          </a:xfrm>
          <a:custGeom>
            <a:avLst/>
            <a:gdLst/>
            <a:ahLst/>
            <a:cxnLst/>
            <a:rect l="l" t="t" r="r" b="b"/>
            <a:pathLst>
              <a:path w="257" h="525" extrusionOk="0">
                <a:moveTo>
                  <a:pt x="132" y="0"/>
                </a:moveTo>
                <a:lnTo>
                  <a:pt x="1" y="35"/>
                </a:lnTo>
                <a:cubicBezTo>
                  <a:pt x="1" y="35"/>
                  <a:pt x="49" y="207"/>
                  <a:pt x="125" y="524"/>
                </a:cubicBezTo>
                <a:lnTo>
                  <a:pt x="256" y="497"/>
                </a:lnTo>
                <a:cubicBezTo>
                  <a:pt x="180" y="173"/>
                  <a:pt x="132" y="0"/>
                  <a:pt x="132" y="0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35"/>
          <p:cNvSpPr/>
          <p:nvPr/>
        </p:nvSpPr>
        <p:spPr>
          <a:xfrm>
            <a:off x="2159650" y="2076238"/>
            <a:ext cx="43812" cy="44485"/>
          </a:xfrm>
          <a:custGeom>
            <a:avLst/>
            <a:gdLst/>
            <a:ahLst/>
            <a:cxnLst/>
            <a:rect l="l" t="t" r="r" b="b"/>
            <a:pathLst>
              <a:path w="456" h="463" extrusionOk="0">
                <a:moveTo>
                  <a:pt x="104" y="0"/>
                </a:moveTo>
                <a:lnTo>
                  <a:pt x="0" y="90"/>
                </a:lnTo>
                <a:cubicBezTo>
                  <a:pt x="7" y="90"/>
                  <a:pt x="131" y="235"/>
                  <a:pt x="359" y="462"/>
                </a:cubicBezTo>
                <a:lnTo>
                  <a:pt x="455" y="366"/>
                </a:lnTo>
                <a:cubicBezTo>
                  <a:pt x="228" y="138"/>
                  <a:pt x="104" y="0"/>
                  <a:pt x="104" y="0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35"/>
          <p:cNvSpPr/>
          <p:nvPr/>
        </p:nvSpPr>
        <p:spPr>
          <a:xfrm>
            <a:off x="2266300" y="1334687"/>
            <a:ext cx="1474436" cy="1249802"/>
          </a:xfrm>
          <a:custGeom>
            <a:avLst/>
            <a:gdLst/>
            <a:ahLst/>
            <a:cxnLst/>
            <a:rect l="l" t="t" r="r" b="b"/>
            <a:pathLst>
              <a:path w="15346" h="13008" extrusionOk="0">
                <a:moveTo>
                  <a:pt x="11090" y="1"/>
                </a:moveTo>
                <a:lnTo>
                  <a:pt x="11042" y="125"/>
                </a:lnTo>
                <a:cubicBezTo>
                  <a:pt x="11366" y="249"/>
                  <a:pt x="11677" y="401"/>
                  <a:pt x="11973" y="573"/>
                </a:cubicBezTo>
                <a:lnTo>
                  <a:pt x="12042" y="456"/>
                </a:lnTo>
                <a:cubicBezTo>
                  <a:pt x="11739" y="284"/>
                  <a:pt x="11421" y="125"/>
                  <a:pt x="11090" y="1"/>
                </a:cubicBezTo>
                <a:close/>
                <a:moveTo>
                  <a:pt x="12904" y="1063"/>
                </a:moveTo>
                <a:lnTo>
                  <a:pt x="12815" y="1166"/>
                </a:lnTo>
                <a:cubicBezTo>
                  <a:pt x="13077" y="1387"/>
                  <a:pt x="13332" y="1628"/>
                  <a:pt x="13552" y="1884"/>
                </a:cubicBezTo>
                <a:lnTo>
                  <a:pt x="13656" y="1801"/>
                </a:lnTo>
                <a:cubicBezTo>
                  <a:pt x="13428" y="1532"/>
                  <a:pt x="13173" y="1284"/>
                  <a:pt x="12904" y="1063"/>
                </a:cubicBezTo>
                <a:close/>
                <a:moveTo>
                  <a:pt x="14283" y="2642"/>
                </a:moveTo>
                <a:lnTo>
                  <a:pt x="14173" y="2711"/>
                </a:lnTo>
                <a:cubicBezTo>
                  <a:pt x="14352" y="3001"/>
                  <a:pt x="14518" y="3311"/>
                  <a:pt x="14656" y="3629"/>
                </a:cubicBezTo>
                <a:lnTo>
                  <a:pt x="14773" y="3573"/>
                </a:lnTo>
                <a:cubicBezTo>
                  <a:pt x="14635" y="3249"/>
                  <a:pt x="14470" y="2939"/>
                  <a:pt x="14283" y="2642"/>
                </a:cubicBezTo>
                <a:close/>
                <a:moveTo>
                  <a:pt x="15118" y="4566"/>
                </a:moveTo>
                <a:lnTo>
                  <a:pt x="14994" y="4601"/>
                </a:lnTo>
                <a:cubicBezTo>
                  <a:pt x="15077" y="4939"/>
                  <a:pt x="15139" y="5277"/>
                  <a:pt x="15180" y="5622"/>
                </a:cubicBezTo>
                <a:lnTo>
                  <a:pt x="15311" y="5608"/>
                </a:lnTo>
                <a:cubicBezTo>
                  <a:pt x="15277" y="5256"/>
                  <a:pt x="15208" y="4911"/>
                  <a:pt x="15118" y="4566"/>
                </a:cubicBezTo>
                <a:close/>
                <a:moveTo>
                  <a:pt x="15215" y="6649"/>
                </a:moveTo>
                <a:cubicBezTo>
                  <a:pt x="15201" y="6994"/>
                  <a:pt x="15159" y="7339"/>
                  <a:pt x="15090" y="7677"/>
                </a:cubicBezTo>
                <a:lnTo>
                  <a:pt x="15221" y="7704"/>
                </a:lnTo>
                <a:cubicBezTo>
                  <a:pt x="15290" y="7360"/>
                  <a:pt x="15332" y="7008"/>
                  <a:pt x="15346" y="6656"/>
                </a:cubicBezTo>
                <a:lnTo>
                  <a:pt x="15215" y="6649"/>
                </a:lnTo>
                <a:close/>
                <a:moveTo>
                  <a:pt x="97" y="8808"/>
                </a:moveTo>
                <a:lnTo>
                  <a:pt x="0" y="8904"/>
                </a:lnTo>
                <a:cubicBezTo>
                  <a:pt x="263" y="9139"/>
                  <a:pt x="525" y="9373"/>
                  <a:pt x="794" y="9594"/>
                </a:cubicBezTo>
                <a:lnTo>
                  <a:pt x="883" y="9491"/>
                </a:lnTo>
                <a:cubicBezTo>
                  <a:pt x="614" y="9270"/>
                  <a:pt x="352" y="9035"/>
                  <a:pt x="97" y="8808"/>
                </a:cubicBezTo>
                <a:close/>
                <a:moveTo>
                  <a:pt x="14808" y="8670"/>
                </a:moveTo>
                <a:cubicBezTo>
                  <a:pt x="14690" y="8994"/>
                  <a:pt x="14546" y="9311"/>
                  <a:pt x="14373" y="9608"/>
                </a:cubicBezTo>
                <a:lnTo>
                  <a:pt x="14490" y="9670"/>
                </a:lnTo>
                <a:cubicBezTo>
                  <a:pt x="14663" y="9367"/>
                  <a:pt x="14815" y="9049"/>
                  <a:pt x="14939" y="8718"/>
                </a:cubicBezTo>
                <a:lnTo>
                  <a:pt x="14808" y="8670"/>
                </a:lnTo>
                <a:close/>
                <a:moveTo>
                  <a:pt x="1697" y="10132"/>
                </a:moveTo>
                <a:lnTo>
                  <a:pt x="1614" y="10242"/>
                </a:lnTo>
                <a:cubicBezTo>
                  <a:pt x="1897" y="10456"/>
                  <a:pt x="2187" y="10656"/>
                  <a:pt x="2476" y="10849"/>
                </a:cubicBezTo>
                <a:lnTo>
                  <a:pt x="2545" y="10732"/>
                </a:lnTo>
                <a:cubicBezTo>
                  <a:pt x="2263" y="10546"/>
                  <a:pt x="1980" y="10346"/>
                  <a:pt x="1697" y="10132"/>
                </a:cubicBezTo>
                <a:close/>
                <a:moveTo>
                  <a:pt x="13794" y="10456"/>
                </a:moveTo>
                <a:cubicBezTo>
                  <a:pt x="13573" y="10718"/>
                  <a:pt x="13332" y="10967"/>
                  <a:pt x="13077" y="11194"/>
                </a:cubicBezTo>
                <a:lnTo>
                  <a:pt x="13159" y="11298"/>
                </a:lnTo>
                <a:cubicBezTo>
                  <a:pt x="13428" y="11063"/>
                  <a:pt x="13677" y="10808"/>
                  <a:pt x="13897" y="10539"/>
                </a:cubicBezTo>
                <a:lnTo>
                  <a:pt x="13794" y="10456"/>
                </a:lnTo>
                <a:close/>
                <a:moveTo>
                  <a:pt x="3428" y="11284"/>
                </a:moveTo>
                <a:lnTo>
                  <a:pt x="3366" y="11401"/>
                </a:lnTo>
                <a:cubicBezTo>
                  <a:pt x="3670" y="11580"/>
                  <a:pt x="3980" y="11746"/>
                  <a:pt x="4290" y="11898"/>
                </a:cubicBezTo>
                <a:lnTo>
                  <a:pt x="4345" y="11773"/>
                </a:lnTo>
                <a:cubicBezTo>
                  <a:pt x="4042" y="11629"/>
                  <a:pt x="3738" y="11463"/>
                  <a:pt x="3428" y="11284"/>
                </a:cubicBezTo>
                <a:close/>
                <a:moveTo>
                  <a:pt x="12249" y="11815"/>
                </a:moveTo>
                <a:cubicBezTo>
                  <a:pt x="11980" y="11980"/>
                  <a:pt x="11697" y="12139"/>
                  <a:pt x="11401" y="12270"/>
                </a:cubicBezTo>
                <a:lnTo>
                  <a:pt x="11332" y="12298"/>
                </a:lnTo>
                <a:lnTo>
                  <a:pt x="11387" y="12422"/>
                </a:lnTo>
                <a:lnTo>
                  <a:pt x="11456" y="12394"/>
                </a:lnTo>
                <a:cubicBezTo>
                  <a:pt x="11752" y="12256"/>
                  <a:pt x="12049" y="12098"/>
                  <a:pt x="12318" y="11925"/>
                </a:cubicBezTo>
                <a:lnTo>
                  <a:pt x="12249" y="11815"/>
                </a:lnTo>
                <a:close/>
                <a:moveTo>
                  <a:pt x="5297" y="12194"/>
                </a:moveTo>
                <a:lnTo>
                  <a:pt x="5249" y="12325"/>
                </a:lnTo>
                <a:cubicBezTo>
                  <a:pt x="5580" y="12456"/>
                  <a:pt x="5911" y="12567"/>
                  <a:pt x="6242" y="12663"/>
                </a:cubicBezTo>
                <a:lnTo>
                  <a:pt x="6276" y="12532"/>
                </a:lnTo>
                <a:cubicBezTo>
                  <a:pt x="5952" y="12442"/>
                  <a:pt x="5621" y="12325"/>
                  <a:pt x="5297" y="12194"/>
                </a:cubicBezTo>
                <a:close/>
                <a:moveTo>
                  <a:pt x="10359" y="12649"/>
                </a:moveTo>
                <a:cubicBezTo>
                  <a:pt x="10035" y="12732"/>
                  <a:pt x="9690" y="12801"/>
                  <a:pt x="9345" y="12836"/>
                </a:cubicBezTo>
                <a:lnTo>
                  <a:pt x="9359" y="12967"/>
                </a:lnTo>
                <a:cubicBezTo>
                  <a:pt x="9711" y="12932"/>
                  <a:pt x="10063" y="12863"/>
                  <a:pt x="10401" y="12773"/>
                </a:cubicBezTo>
                <a:lnTo>
                  <a:pt x="10359" y="12649"/>
                </a:lnTo>
                <a:close/>
                <a:moveTo>
                  <a:pt x="7283" y="12760"/>
                </a:moveTo>
                <a:lnTo>
                  <a:pt x="7263" y="12898"/>
                </a:lnTo>
                <a:cubicBezTo>
                  <a:pt x="7614" y="12953"/>
                  <a:pt x="7966" y="12994"/>
                  <a:pt x="8311" y="13008"/>
                </a:cubicBezTo>
                <a:lnTo>
                  <a:pt x="8318" y="12870"/>
                </a:lnTo>
                <a:cubicBezTo>
                  <a:pt x="7980" y="12856"/>
                  <a:pt x="7635" y="12822"/>
                  <a:pt x="7283" y="12760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35"/>
          <p:cNvSpPr/>
          <p:nvPr/>
        </p:nvSpPr>
        <p:spPr>
          <a:xfrm>
            <a:off x="3184061" y="1294334"/>
            <a:ext cx="51114" cy="22579"/>
          </a:xfrm>
          <a:custGeom>
            <a:avLst/>
            <a:gdLst/>
            <a:ahLst/>
            <a:cxnLst/>
            <a:rect l="l" t="t" r="r" b="b"/>
            <a:pathLst>
              <a:path w="532" h="235" extrusionOk="0">
                <a:moveTo>
                  <a:pt x="21" y="0"/>
                </a:moveTo>
                <a:lnTo>
                  <a:pt x="0" y="131"/>
                </a:lnTo>
                <a:cubicBezTo>
                  <a:pt x="166" y="159"/>
                  <a:pt x="338" y="193"/>
                  <a:pt x="497" y="235"/>
                </a:cubicBezTo>
                <a:lnTo>
                  <a:pt x="531" y="104"/>
                </a:lnTo>
                <a:cubicBezTo>
                  <a:pt x="366" y="62"/>
                  <a:pt x="193" y="28"/>
                  <a:pt x="21" y="0"/>
                </a:cubicBezTo>
                <a:close/>
              </a:path>
            </a:pathLst>
          </a:custGeom>
          <a:solidFill>
            <a:srgbClr val="7972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35"/>
          <p:cNvSpPr/>
          <p:nvPr/>
        </p:nvSpPr>
        <p:spPr>
          <a:xfrm>
            <a:off x="3938775" y="3579709"/>
            <a:ext cx="30553" cy="50442"/>
          </a:xfrm>
          <a:custGeom>
            <a:avLst/>
            <a:gdLst/>
            <a:ahLst/>
            <a:cxnLst/>
            <a:rect l="l" t="t" r="r" b="b"/>
            <a:pathLst>
              <a:path w="318" h="525" extrusionOk="0">
                <a:moveTo>
                  <a:pt x="187" y="1"/>
                </a:moveTo>
                <a:cubicBezTo>
                  <a:pt x="132" y="159"/>
                  <a:pt x="70" y="318"/>
                  <a:pt x="1" y="477"/>
                </a:cubicBezTo>
                <a:lnTo>
                  <a:pt x="125" y="525"/>
                </a:lnTo>
                <a:cubicBezTo>
                  <a:pt x="194" y="373"/>
                  <a:pt x="256" y="208"/>
                  <a:pt x="318" y="49"/>
                </a:cubicBezTo>
                <a:lnTo>
                  <a:pt x="187" y="1"/>
                </a:lnTo>
                <a:close/>
              </a:path>
            </a:pathLst>
          </a:custGeom>
          <a:solidFill>
            <a:srgbClr val="7972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35"/>
          <p:cNvSpPr/>
          <p:nvPr/>
        </p:nvSpPr>
        <p:spPr>
          <a:xfrm>
            <a:off x="2199331" y="2066246"/>
            <a:ext cx="1834254" cy="1426108"/>
          </a:xfrm>
          <a:custGeom>
            <a:avLst/>
            <a:gdLst/>
            <a:ahLst/>
            <a:cxnLst/>
            <a:rect l="l" t="t" r="r" b="b"/>
            <a:pathLst>
              <a:path w="19091" h="14843" extrusionOk="0">
                <a:moveTo>
                  <a:pt x="8532" y="1"/>
                </a:moveTo>
                <a:cubicBezTo>
                  <a:pt x="8194" y="8"/>
                  <a:pt x="7856" y="28"/>
                  <a:pt x="7525" y="63"/>
                </a:cubicBezTo>
                <a:lnTo>
                  <a:pt x="7539" y="194"/>
                </a:lnTo>
                <a:cubicBezTo>
                  <a:pt x="7863" y="159"/>
                  <a:pt x="8201" y="139"/>
                  <a:pt x="8532" y="139"/>
                </a:cubicBezTo>
                <a:lnTo>
                  <a:pt x="8532" y="1"/>
                </a:lnTo>
                <a:close/>
                <a:moveTo>
                  <a:pt x="9539" y="42"/>
                </a:moveTo>
                <a:lnTo>
                  <a:pt x="9532" y="173"/>
                </a:lnTo>
                <a:cubicBezTo>
                  <a:pt x="9856" y="201"/>
                  <a:pt x="10194" y="249"/>
                  <a:pt x="10518" y="304"/>
                </a:cubicBezTo>
                <a:lnTo>
                  <a:pt x="10539" y="173"/>
                </a:lnTo>
                <a:cubicBezTo>
                  <a:pt x="10208" y="111"/>
                  <a:pt x="9870" y="70"/>
                  <a:pt x="9539" y="42"/>
                </a:cubicBezTo>
                <a:close/>
                <a:moveTo>
                  <a:pt x="6525" y="221"/>
                </a:moveTo>
                <a:cubicBezTo>
                  <a:pt x="6194" y="290"/>
                  <a:pt x="5863" y="380"/>
                  <a:pt x="5546" y="484"/>
                </a:cubicBezTo>
                <a:lnTo>
                  <a:pt x="5587" y="615"/>
                </a:lnTo>
                <a:cubicBezTo>
                  <a:pt x="5904" y="511"/>
                  <a:pt x="6229" y="421"/>
                  <a:pt x="6553" y="352"/>
                </a:cubicBezTo>
                <a:lnTo>
                  <a:pt x="6525" y="221"/>
                </a:lnTo>
                <a:close/>
                <a:moveTo>
                  <a:pt x="11525" y="394"/>
                </a:moveTo>
                <a:lnTo>
                  <a:pt x="11491" y="525"/>
                </a:lnTo>
                <a:cubicBezTo>
                  <a:pt x="11808" y="615"/>
                  <a:pt x="12132" y="718"/>
                  <a:pt x="12443" y="828"/>
                </a:cubicBezTo>
                <a:lnTo>
                  <a:pt x="12491" y="704"/>
                </a:lnTo>
                <a:cubicBezTo>
                  <a:pt x="12174" y="587"/>
                  <a:pt x="11849" y="484"/>
                  <a:pt x="11525" y="394"/>
                </a:cubicBezTo>
                <a:close/>
                <a:moveTo>
                  <a:pt x="4608" y="849"/>
                </a:moveTo>
                <a:cubicBezTo>
                  <a:pt x="4298" y="994"/>
                  <a:pt x="3994" y="1153"/>
                  <a:pt x="3711" y="1318"/>
                </a:cubicBezTo>
                <a:lnTo>
                  <a:pt x="3780" y="1435"/>
                </a:lnTo>
                <a:cubicBezTo>
                  <a:pt x="4063" y="1270"/>
                  <a:pt x="4360" y="1111"/>
                  <a:pt x="4663" y="973"/>
                </a:cubicBezTo>
                <a:lnTo>
                  <a:pt x="4608" y="849"/>
                </a:lnTo>
                <a:close/>
                <a:moveTo>
                  <a:pt x="13422" y="1097"/>
                </a:moveTo>
                <a:lnTo>
                  <a:pt x="13360" y="1221"/>
                </a:lnTo>
                <a:cubicBezTo>
                  <a:pt x="13656" y="1366"/>
                  <a:pt x="13953" y="1525"/>
                  <a:pt x="14243" y="1690"/>
                </a:cubicBezTo>
                <a:lnTo>
                  <a:pt x="14312" y="1573"/>
                </a:lnTo>
                <a:cubicBezTo>
                  <a:pt x="14022" y="1408"/>
                  <a:pt x="13718" y="1242"/>
                  <a:pt x="13422" y="1097"/>
                </a:cubicBezTo>
                <a:close/>
                <a:moveTo>
                  <a:pt x="2877" y="1890"/>
                </a:moveTo>
                <a:cubicBezTo>
                  <a:pt x="2608" y="2097"/>
                  <a:pt x="2353" y="2325"/>
                  <a:pt x="2118" y="2559"/>
                </a:cubicBezTo>
                <a:lnTo>
                  <a:pt x="2208" y="2656"/>
                </a:lnTo>
                <a:cubicBezTo>
                  <a:pt x="2449" y="2421"/>
                  <a:pt x="2698" y="2201"/>
                  <a:pt x="2960" y="2001"/>
                </a:cubicBezTo>
                <a:lnTo>
                  <a:pt x="2877" y="1890"/>
                </a:lnTo>
                <a:close/>
                <a:moveTo>
                  <a:pt x="15153" y="2132"/>
                </a:moveTo>
                <a:lnTo>
                  <a:pt x="15077" y="2242"/>
                </a:lnTo>
                <a:cubicBezTo>
                  <a:pt x="15346" y="2435"/>
                  <a:pt x="15608" y="2642"/>
                  <a:pt x="15856" y="2863"/>
                </a:cubicBezTo>
                <a:lnTo>
                  <a:pt x="15946" y="2759"/>
                </a:lnTo>
                <a:cubicBezTo>
                  <a:pt x="15691" y="2539"/>
                  <a:pt x="15429" y="2325"/>
                  <a:pt x="15153" y="2132"/>
                </a:cubicBezTo>
                <a:close/>
                <a:moveTo>
                  <a:pt x="1442" y="3311"/>
                </a:moveTo>
                <a:cubicBezTo>
                  <a:pt x="1235" y="3573"/>
                  <a:pt x="1042" y="3849"/>
                  <a:pt x="863" y="4139"/>
                </a:cubicBezTo>
                <a:lnTo>
                  <a:pt x="980" y="4208"/>
                </a:lnTo>
                <a:cubicBezTo>
                  <a:pt x="1153" y="3925"/>
                  <a:pt x="1346" y="3656"/>
                  <a:pt x="1546" y="3394"/>
                </a:cubicBezTo>
                <a:lnTo>
                  <a:pt x="1442" y="3311"/>
                </a:lnTo>
                <a:close/>
                <a:moveTo>
                  <a:pt x="16677" y="3456"/>
                </a:moveTo>
                <a:lnTo>
                  <a:pt x="16581" y="3546"/>
                </a:lnTo>
                <a:cubicBezTo>
                  <a:pt x="16684" y="3649"/>
                  <a:pt x="16787" y="3759"/>
                  <a:pt x="16884" y="3870"/>
                </a:cubicBezTo>
                <a:cubicBezTo>
                  <a:pt x="17008" y="4015"/>
                  <a:pt x="17125" y="4153"/>
                  <a:pt x="17243" y="4297"/>
                </a:cubicBezTo>
                <a:lnTo>
                  <a:pt x="17346" y="4208"/>
                </a:lnTo>
                <a:cubicBezTo>
                  <a:pt x="17229" y="4070"/>
                  <a:pt x="17112" y="3925"/>
                  <a:pt x="16981" y="3780"/>
                </a:cubicBezTo>
                <a:cubicBezTo>
                  <a:pt x="16884" y="3670"/>
                  <a:pt x="16781" y="3559"/>
                  <a:pt x="16677" y="3456"/>
                </a:cubicBezTo>
                <a:close/>
                <a:moveTo>
                  <a:pt x="17932" y="5035"/>
                </a:moveTo>
                <a:lnTo>
                  <a:pt x="17815" y="5104"/>
                </a:lnTo>
                <a:cubicBezTo>
                  <a:pt x="18001" y="5394"/>
                  <a:pt x="18160" y="5691"/>
                  <a:pt x="18284" y="5980"/>
                </a:cubicBezTo>
                <a:lnTo>
                  <a:pt x="18408" y="5925"/>
                </a:lnTo>
                <a:cubicBezTo>
                  <a:pt x="18277" y="5628"/>
                  <a:pt x="18118" y="5332"/>
                  <a:pt x="17932" y="5035"/>
                </a:cubicBezTo>
                <a:close/>
                <a:moveTo>
                  <a:pt x="380" y="5028"/>
                </a:moveTo>
                <a:cubicBezTo>
                  <a:pt x="242" y="5325"/>
                  <a:pt x="111" y="5642"/>
                  <a:pt x="1" y="5966"/>
                </a:cubicBezTo>
                <a:lnTo>
                  <a:pt x="132" y="6008"/>
                </a:lnTo>
                <a:cubicBezTo>
                  <a:pt x="235" y="5691"/>
                  <a:pt x="366" y="5380"/>
                  <a:pt x="504" y="5084"/>
                </a:cubicBezTo>
                <a:lnTo>
                  <a:pt x="380" y="5028"/>
                </a:lnTo>
                <a:close/>
                <a:moveTo>
                  <a:pt x="14852" y="6701"/>
                </a:moveTo>
                <a:cubicBezTo>
                  <a:pt x="14593" y="6701"/>
                  <a:pt x="14340" y="6730"/>
                  <a:pt x="14098" y="6787"/>
                </a:cubicBezTo>
                <a:lnTo>
                  <a:pt x="14132" y="6918"/>
                </a:lnTo>
                <a:cubicBezTo>
                  <a:pt x="14356" y="6864"/>
                  <a:pt x="14586" y="6837"/>
                  <a:pt x="14824" y="6837"/>
                </a:cubicBezTo>
                <a:cubicBezTo>
                  <a:pt x="14916" y="6837"/>
                  <a:pt x="15010" y="6841"/>
                  <a:pt x="15105" y="6849"/>
                </a:cubicBezTo>
                <a:lnTo>
                  <a:pt x="15118" y="6711"/>
                </a:lnTo>
                <a:cubicBezTo>
                  <a:pt x="15029" y="6704"/>
                  <a:pt x="14940" y="6701"/>
                  <a:pt x="14852" y="6701"/>
                </a:cubicBezTo>
                <a:close/>
                <a:moveTo>
                  <a:pt x="16112" y="6932"/>
                </a:moveTo>
                <a:lnTo>
                  <a:pt x="16063" y="7063"/>
                </a:lnTo>
                <a:cubicBezTo>
                  <a:pt x="16118" y="7084"/>
                  <a:pt x="16174" y="7104"/>
                  <a:pt x="16236" y="7125"/>
                </a:cubicBezTo>
                <a:cubicBezTo>
                  <a:pt x="16484" y="7228"/>
                  <a:pt x="16718" y="7360"/>
                  <a:pt x="16939" y="7511"/>
                </a:cubicBezTo>
                <a:lnTo>
                  <a:pt x="17015" y="7394"/>
                </a:lnTo>
                <a:cubicBezTo>
                  <a:pt x="16787" y="7242"/>
                  <a:pt x="16546" y="7104"/>
                  <a:pt x="16284" y="7001"/>
                </a:cubicBezTo>
                <a:cubicBezTo>
                  <a:pt x="16229" y="6980"/>
                  <a:pt x="16167" y="6953"/>
                  <a:pt x="16112" y="6932"/>
                </a:cubicBezTo>
                <a:close/>
                <a:moveTo>
                  <a:pt x="18739" y="6884"/>
                </a:moveTo>
                <a:lnTo>
                  <a:pt x="18608" y="6918"/>
                </a:lnTo>
                <a:cubicBezTo>
                  <a:pt x="18691" y="7249"/>
                  <a:pt x="18739" y="7573"/>
                  <a:pt x="18753" y="7897"/>
                </a:cubicBezTo>
                <a:lnTo>
                  <a:pt x="18884" y="7891"/>
                </a:lnTo>
                <a:cubicBezTo>
                  <a:pt x="18870" y="7560"/>
                  <a:pt x="18822" y="7222"/>
                  <a:pt x="18739" y="6884"/>
                </a:cubicBezTo>
                <a:close/>
                <a:moveTo>
                  <a:pt x="13160" y="7201"/>
                </a:moveTo>
                <a:cubicBezTo>
                  <a:pt x="12877" y="7394"/>
                  <a:pt x="12629" y="7628"/>
                  <a:pt x="12422" y="7911"/>
                </a:cubicBezTo>
                <a:lnTo>
                  <a:pt x="12532" y="7987"/>
                </a:lnTo>
                <a:cubicBezTo>
                  <a:pt x="12725" y="7718"/>
                  <a:pt x="12967" y="7497"/>
                  <a:pt x="13236" y="7311"/>
                </a:cubicBezTo>
                <a:lnTo>
                  <a:pt x="13160" y="7201"/>
                </a:lnTo>
                <a:close/>
                <a:moveTo>
                  <a:pt x="17774" y="8077"/>
                </a:moveTo>
                <a:lnTo>
                  <a:pt x="17670" y="8166"/>
                </a:lnTo>
                <a:cubicBezTo>
                  <a:pt x="17884" y="8408"/>
                  <a:pt x="18070" y="8684"/>
                  <a:pt x="18229" y="8980"/>
                </a:cubicBezTo>
                <a:lnTo>
                  <a:pt x="18346" y="8918"/>
                </a:lnTo>
                <a:cubicBezTo>
                  <a:pt x="18181" y="8608"/>
                  <a:pt x="17987" y="8325"/>
                  <a:pt x="17774" y="8077"/>
                </a:cubicBezTo>
                <a:close/>
                <a:moveTo>
                  <a:pt x="11980" y="8828"/>
                </a:moveTo>
                <a:cubicBezTo>
                  <a:pt x="11911" y="9070"/>
                  <a:pt x="11877" y="9325"/>
                  <a:pt x="11877" y="9573"/>
                </a:cubicBezTo>
                <a:cubicBezTo>
                  <a:pt x="11877" y="9663"/>
                  <a:pt x="11884" y="9753"/>
                  <a:pt x="11891" y="9849"/>
                </a:cubicBezTo>
                <a:lnTo>
                  <a:pt x="12029" y="9835"/>
                </a:lnTo>
                <a:cubicBezTo>
                  <a:pt x="12015" y="9746"/>
                  <a:pt x="12015" y="9656"/>
                  <a:pt x="12015" y="9573"/>
                </a:cubicBezTo>
                <a:cubicBezTo>
                  <a:pt x="12015" y="9332"/>
                  <a:pt x="12043" y="9097"/>
                  <a:pt x="12111" y="8863"/>
                </a:cubicBezTo>
                <a:lnTo>
                  <a:pt x="11980" y="8828"/>
                </a:lnTo>
                <a:close/>
                <a:moveTo>
                  <a:pt x="18684" y="8884"/>
                </a:moveTo>
                <a:cubicBezTo>
                  <a:pt x="18622" y="9208"/>
                  <a:pt x="18525" y="9525"/>
                  <a:pt x="18394" y="9829"/>
                </a:cubicBezTo>
                <a:lnTo>
                  <a:pt x="18518" y="9877"/>
                </a:lnTo>
                <a:cubicBezTo>
                  <a:pt x="18656" y="9566"/>
                  <a:pt x="18753" y="9242"/>
                  <a:pt x="18815" y="8904"/>
                </a:cubicBezTo>
                <a:lnTo>
                  <a:pt x="18684" y="8884"/>
                </a:lnTo>
                <a:close/>
                <a:moveTo>
                  <a:pt x="18746" y="9849"/>
                </a:moveTo>
                <a:lnTo>
                  <a:pt x="18615" y="9891"/>
                </a:lnTo>
                <a:cubicBezTo>
                  <a:pt x="18718" y="10194"/>
                  <a:pt x="18794" y="10518"/>
                  <a:pt x="18850" y="10856"/>
                </a:cubicBezTo>
                <a:lnTo>
                  <a:pt x="18987" y="10835"/>
                </a:lnTo>
                <a:cubicBezTo>
                  <a:pt x="18925" y="10491"/>
                  <a:pt x="18850" y="10160"/>
                  <a:pt x="18746" y="9849"/>
                </a:cubicBezTo>
                <a:close/>
                <a:moveTo>
                  <a:pt x="17912" y="10684"/>
                </a:moveTo>
                <a:cubicBezTo>
                  <a:pt x="17712" y="10946"/>
                  <a:pt x="17491" y="11194"/>
                  <a:pt x="17243" y="11415"/>
                </a:cubicBezTo>
                <a:lnTo>
                  <a:pt x="17332" y="11518"/>
                </a:lnTo>
                <a:cubicBezTo>
                  <a:pt x="17587" y="11291"/>
                  <a:pt x="17815" y="11035"/>
                  <a:pt x="18015" y="10760"/>
                </a:cubicBezTo>
                <a:lnTo>
                  <a:pt x="17912" y="10684"/>
                </a:lnTo>
                <a:close/>
                <a:moveTo>
                  <a:pt x="12298" y="10766"/>
                </a:moveTo>
                <a:lnTo>
                  <a:pt x="12174" y="10829"/>
                </a:lnTo>
                <a:cubicBezTo>
                  <a:pt x="12325" y="11125"/>
                  <a:pt x="12525" y="11408"/>
                  <a:pt x="12774" y="11656"/>
                </a:cubicBezTo>
                <a:lnTo>
                  <a:pt x="12870" y="11566"/>
                </a:lnTo>
                <a:cubicBezTo>
                  <a:pt x="12629" y="11318"/>
                  <a:pt x="12436" y="11056"/>
                  <a:pt x="12298" y="10766"/>
                </a:cubicBezTo>
                <a:close/>
                <a:moveTo>
                  <a:pt x="16443" y="11987"/>
                </a:moveTo>
                <a:cubicBezTo>
                  <a:pt x="16146" y="12153"/>
                  <a:pt x="15836" y="12284"/>
                  <a:pt x="15532" y="12360"/>
                </a:cubicBezTo>
                <a:lnTo>
                  <a:pt x="15567" y="12491"/>
                </a:lnTo>
                <a:cubicBezTo>
                  <a:pt x="15884" y="12408"/>
                  <a:pt x="16201" y="12277"/>
                  <a:pt x="16505" y="12104"/>
                </a:cubicBezTo>
                <a:lnTo>
                  <a:pt x="16443" y="11987"/>
                </a:lnTo>
                <a:close/>
                <a:moveTo>
                  <a:pt x="13636" y="12180"/>
                </a:moveTo>
                <a:lnTo>
                  <a:pt x="13567" y="12291"/>
                </a:lnTo>
                <a:cubicBezTo>
                  <a:pt x="13856" y="12463"/>
                  <a:pt x="14187" y="12566"/>
                  <a:pt x="14546" y="12594"/>
                </a:cubicBezTo>
                <a:lnTo>
                  <a:pt x="14560" y="12463"/>
                </a:lnTo>
                <a:cubicBezTo>
                  <a:pt x="14215" y="12435"/>
                  <a:pt x="13905" y="12339"/>
                  <a:pt x="13636" y="12180"/>
                </a:cubicBezTo>
                <a:close/>
                <a:moveTo>
                  <a:pt x="19084" y="11842"/>
                </a:moveTo>
                <a:lnTo>
                  <a:pt x="18953" y="11849"/>
                </a:lnTo>
                <a:cubicBezTo>
                  <a:pt x="18960" y="11960"/>
                  <a:pt x="18960" y="12077"/>
                  <a:pt x="18960" y="12194"/>
                </a:cubicBezTo>
                <a:cubicBezTo>
                  <a:pt x="18960" y="12408"/>
                  <a:pt x="18953" y="12629"/>
                  <a:pt x="18939" y="12842"/>
                </a:cubicBezTo>
                <a:lnTo>
                  <a:pt x="19070" y="12849"/>
                </a:lnTo>
                <a:cubicBezTo>
                  <a:pt x="19084" y="12629"/>
                  <a:pt x="19091" y="12408"/>
                  <a:pt x="19091" y="12194"/>
                </a:cubicBezTo>
                <a:cubicBezTo>
                  <a:pt x="19091" y="12077"/>
                  <a:pt x="19091" y="11960"/>
                  <a:pt x="19084" y="11842"/>
                </a:cubicBezTo>
                <a:close/>
                <a:moveTo>
                  <a:pt x="18815" y="13835"/>
                </a:moveTo>
                <a:cubicBezTo>
                  <a:pt x="18760" y="14160"/>
                  <a:pt x="18684" y="14484"/>
                  <a:pt x="18601" y="14808"/>
                </a:cubicBezTo>
                <a:lnTo>
                  <a:pt x="18732" y="14842"/>
                </a:lnTo>
                <a:cubicBezTo>
                  <a:pt x="18815" y="14518"/>
                  <a:pt x="18891" y="14180"/>
                  <a:pt x="18946" y="13856"/>
                </a:cubicBezTo>
                <a:lnTo>
                  <a:pt x="18815" y="13835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35"/>
          <p:cNvSpPr/>
          <p:nvPr/>
        </p:nvSpPr>
        <p:spPr>
          <a:xfrm>
            <a:off x="2161572" y="2734199"/>
            <a:ext cx="22675" cy="51114"/>
          </a:xfrm>
          <a:custGeom>
            <a:avLst/>
            <a:gdLst/>
            <a:ahLst/>
            <a:cxnLst/>
            <a:rect l="l" t="t" r="r" b="b"/>
            <a:pathLst>
              <a:path w="236" h="532" extrusionOk="0">
                <a:moveTo>
                  <a:pt x="104" y="1"/>
                </a:moveTo>
                <a:cubicBezTo>
                  <a:pt x="70" y="166"/>
                  <a:pt x="28" y="339"/>
                  <a:pt x="1" y="504"/>
                </a:cubicBezTo>
                <a:lnTo>
                  <a:pt x="132" y="532"/>
                </a:lnTo>
                <a:cubicBezTo>
                  <a:pt x="166" y="359"/>
                  <a:pt x="201" y="194"/>
                  <a:pt x="235" y="35"/>
                </a:cubicBezTo>
                <a:lnTo>
                  <a:pt x="104" y="1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35"/>
          <p:cNvSpPr/>
          <p:nvPr/>
        </p:nvSpPr>
        <p:spPr>
          <a:xfrm>
            <a:off x="513597" y="1295006"/>
            <a:ext cx="1695131" cy="2945413"/>
          </a:xfrm>
          <a:custGeom>
            <a:avLst/>
            <a:gdLst/>
            <a:ahLst/>
            <a:cxnLst/>
            <a:rect l="l" t="t" r="r" b="b"/>
            <a:pathLst>
              <a:path w="17643" h="30656" extrusionOk="0">
                <a:moveTo>
                  <a:pt x="10822" y="0"/>
                </a:moveTo>
                <a:cubicBezTo>
                  <a:pt x="10546" y="186"/>
                  <a:pt x="10270" y="379"/>
                  <a:pt x="10001" y="579"/>
                </a:cubicBezTo>
                <a:lnTo>
                  <a:pt x="10077" y="690"/>
                </a:lnTo>
                <a:cubicBezTo>
                  <a:pt x="10353" y="490"/>
                  <a:pt x="10629" y="297"/>
                  <a:pt x="10898" y="110"/>
                </a:cubicBezTo>
                <a:lnTo>
                  <a:pt x="10822" y="0"/>
                </a:lnTo>
                <a:close/>
                <a:moveTo>
                  <a:pt x="9201" y="1186"/>
                </a:moveTo>
                <a:cubicBezTo>
                  <a:pt x="8939" y="1393"/>
                  <a:pt x="8677" y="1607"/>
                  <a:pt x="8422" y="1821"/>
                </a:cubicBezTo>
                <a:lnTo>
                  <a:pt x="8504" y="1924"/>
                </a:lnTo>
                <a:cubicBezTo>
                  <a:pt x="8760" y="1710"/>
                  <a:pt x="9022" y="1504"/>
                  <a:pt x="9284" y="1297"/>
                </a:cubicBezTo>
                <a:lnTo>
                  <a:pt x="9201" y="1186"/>
                </a:lnTo>
                <a:close/>
                <a:moveTo>
                  <a:pt x="7656" y="2476"/>
                </a:moveTo>
                <a:cubicBezTo>
                  <a:pt x="7408" y="2704"/>
                  <a:pt x="7160" y="2931"/>
                  <a:pt x="6918" y="3159"/>
                </a:cubicBezTo>
                <a:lnTo>
                  <a:pt x="7015" y="3255"/>
                </a:lnTo>
                <a:cubicBezTo>
                  <a:pt x="7249" y="3028"/>
                  <a:pt x="7497" y="2800"/>
                  <a:pt x="7746" y="2579"/>
                </a:cubicBezTo>
                <a:lnTo>
                  <a:pt x="7656" y="2476"/>
                </a:lnTo>
                <a:close/>
                <a:moveTo>
                  <a:pt x="6201" y="3862"/>
                </a:moveTo>
                <a:cubicBezTo>
                  <a:pt x="5966" y="4104"/>
                  <a:pt x="5732" y="4345"/>
                  <a:pt x="5511" y="4593"/>
                </a:cubicBezTo>
                <a:lnTo>
                  <a:pt x="5608" y="4683"/>
                </a:lnTo>
                <a:cubicBezTo>
                  <a:pt x="5835" y="4442"/>
                  <a:pt x="6063" y="4193"/>
                  <a:pt x="6297" y="3959"/>
                </a:cubicBezTo>
                <a:lnTo>
                  <a:pt x="6201" y="3862"/>
                </a:lnTo>
                <a:close/>
                <a:moveTo>
                  <a:pt x="4842" y="5345"/>
                </a:moveTo>
                <a:cubicBezTo>
                  <a:pt x="4628" y="5600"/>
                  <a:pt x="4415" y="5862"/>
                  <a:pt x="4208" y="6124"/>
                </a:cubicBezTo>
                <a:lnTo>
                  <a:pt x="4318" y="6207"/>
                </a:lnTo>
                <a:cubicBezTo>
                  <a:pt x="4518" y="5952"/>
                  <a:pt x="4732" y="5690"/>
                  <a:pt x="4946" y="5435"/>
                </a:cubicBezTo>
                <a:lnTo>
                  <a:pt x="4842" y="5345"/>
                </a:lnTo>
                <a:close/>
                <a:moveTo>
                  <a:pt x="3608" y="6924"/>
                </a:moveTo>
                <a:cubicBezTo>
                  <a:pt x="3408" y="7200"/>
                  <a:pt x="3215" y="7476"/>
                  <a:pt x="3035" y="7752"/>
                </a:cubicBezTo>
                <a:lnTo>
                  <a:pt x="3146" y="7828"/>
                </a:lnTo>
                <a:cubicBezTo>
                  <a:pt x="3325" y="7552"/>
                  <a:pt x="3518" y="7276"/>
                  <a:pt x="3711" y="7007"/>
                </a:cubicBezTo>
                <a:lnTo>
                  <a:pt x="3608" y="6924"/>
                </a:lnTo>
                <a:close/>
                <a:moveTo>
                  <a:pt x="2504" y="8607"/>
                </a:moveTo>
                <a:cubicBezTo>
                  <a:pt x="2332" y="8897"/>
                  <a:pt x="2166" y="9193"/>
                  <a:pt x="2015" y="9483"/>
                </a:cubicBezTo>
                <a:lnTo>
                  <a:pt x="2132" y="9545"/>
                </a:lnTo>
                <a:cubicBezTo>
                  <a:pt x="2284" y="9255"/>
                  <a:pt x="2449" y="8966"/>
                  <a:pt x="2621" y="8676"/>
                </a:cubicBezTo>
                <a:lnTo>
                  <a:pt x="2504" y="8607"/>
                </a:lnTo>
                <a:close/>
                <a:moveTo>
                  <a:pt x="1566" y="10386"/>
                </a:moveTo>
                <a:cubicBezTo>
                  <a:pt x="1428" y="10690"/>
                  <a:pt x="1290" y="11000"/>
                  <a:pt x="1173" y="11311"/>
                </a:cubicBezTo>
                <a:lnTo>
                  <a:pt x="1297" y="11359"/>
                </a:lnTo>
                <a:cubicBezTo>
                  <a:pt x="1415" y="11055"/>
                  <a:pt x="1546" y="10745"/>
                  <a:pt x="1690" y="10442"/>
                </a:cubicBezTo>
                <a:lnTo>
                  <a:pt x="1566" y="10386"/>
                </a:lnTo>
                <a:close/>
                <a:moveTo>
                  <a:pt x="828" y="12255"/>
                </a:moveTo>
                <a:cubicBezTo>
                  <a:pt x="718" y="12573"/>
                  <a:pt x="621" y="12897"/>
                  <a:pt x="539" y="13214"/>
                </a:cubicBezTo>
                <a:lnTo>
                  <a:pt x="670" y="13249"/>
                </a:lnTo>
                <a:cubicBezTo>
                  <a:pt x="752" y="12931"/>
                  <a:pt x="849" y="12614"/>
                  <a:pt x="953" y="12297"/>
                </a:cubicBezTo>
                <a:lnTo>
                  <a:pt x="828" y="12255"/>
                </a:lnTo>
                <a:close/>
                <a:moveTo>
                  <a:pt x="311" y="14193"/>
                </a:moveTo>
                <a:cubicBezTo>
                  <a:pt x="242" y="14524"/>
                  <a:pt x="187" y="14855"/>
                  <a:pt x="146" y="15187"/>
                </a:cubicBezTo>
                <a:lnTo>
                  <a:pt x="277" y="15207"/>
                </a:lnTo>
                <a:cubicBezTo>
                  <a:pt x="318" y="14876"/>
                  <a:pt x="373" y="14545"/>
                  <a:pt x="442" y="14221"/>
                </a:cubicBezTo>
                <a:lnTo>
                  <a:pt x="311" y="14193"/>
                </a:lnTo>
                <a:close/>
                <a:moveTo>
                  <a:pt x="42" y="16187"/>
                </a:moveTo>
                <a:cubicBezTo>
                  <a:pt x="15" y="16518"/>
                  <a:pt x="1" y="16855"/>
                  <a:pt x="1" y="17193"/>
                </a:cubicBezTo>
                <a:lnTo>
                  <a:pt x="139" y="17193"/>
                </a:lnTo>
                <a:cubicBezTo>
                  <a:pt x="139" y="16862"/>
                  <a:pt x="152" y="16524"/>
                  <a:pt x="173" y="16193"/>
                </a:cubicBezTo>
                <a:lnTo>
                  <a:pt x="42" y="16187"/>
                </a:lnTo>
                <a:close/>
                <a:moveTo>
                  <a:pt x="166" y="18187"/>
                </a:moveTo>
                <a:lnTo>
                  <a:pt x="28" y="18200"/>
                </a:lnTo>
                <a:cubicBezTo>
                  <a:pt x="49" y="18531"/>
                  <a:pt x="77" y="18869"/>
                  <a:pt x="118" y="19200"/>
                </a:cubicBezTo>
                <a:lnTo>
                  <a:pt x="256" y="19180"/>
                </a:lnTo>
                <a:cubicBezTo>
                  <a:pt x="215" y="18856"/>
                  <a:pt x="180" y="18518"/>
                  <a:pt x="166" y="18187"/>
                </a:cubicBezTo>
                <a:close/>
                <a:moveTo>
                  <a:pt x="401" y="20173"/>
                </a:moveTo>
                <a:lnTo>
                  <a:pt x="270" y="20193"/>
                </a:lnTo>
                <a:cubicBezTo>
                  <a:pt x="332" y="20518"/>
                  <a:pt x="401" y="20849"/>
                  <a:pt x="484" y="21180"/>
                </a:cubicBezTo>
                <a:lnTo>
                  <a:pt x="615" y="21145"/>
                </a:lnTo>
                <a:cubicBezTo>
                  <a:pt x="532" y="20821"/>
                  <a:pt x="463" y="20490"/>
                  <a:pt x="401" y="20173"/>
                </a:cubicBezTo>
                <a:close/>
                <a:moveTo>
                  <a:pt x="877" y="22104"/>
                </a:moveTo>
                <a:lnTo>
                  <a:pt x="752" y="22145"/>
                </a:lnTo>
                <a:cubicBezTo>
                  <a:pt x="828" y="22407"/>
                  <a:pt x="918" y="22669"/>
                  <a:pt x="1008" y="22931"/>
                </a:cubicBezTo>
                <a:cubicBezTo>
                  <a:pt x="1028" y="22987"/>
                  <a:pt x="1049" y="23042"/>
                  <a:pt x="1070" y="23097"/>
                </a:cubicBezTo>
                <a:lnTo>
                  <a:pt x="1194" y="23056"/>
                </a:lnTo>
                <a:cubicBezTo>
                  <a:pt x="1173" y="23000"/>
                  <a:pt x="1153" y="22945"/>
                  <a:pt x="1132" y="22890"/>
                </a:cubicBezTo>
                <a:cubicBezTo>
                  <a:pt x="1042" y="22628"/>
                  <a:pt x="959" y="22366"/>
                  <a:pt x="877" y="22104"/>
                </a:cubicBezTo>
                <a:close/>
                <a:moveTo>
                  <a:pt x="17622" y="23283"/>
                </a:moveTo>
                <a:lnTo>
                  <a:pt x="17491" y="23297"/>
                </a:lnTo>
                <a:cubicBezTo>
                  <a:pt x="17505" y="23421"/>
                  <a:pt x="17505" y="23545"/>
                  <a:pt x="17505" y="23669"/>
                </a:cubicBezTo>
                <a:cubicBezTo>
                  <a:pt x="17505" y="23869"/>
                  <a:pt x="17491" y="24076"/>
                  <a:pt x="17463" y="24283"/>
                </a:cubicBezTo>
                <a:lnTo>
                  <a:pt x="17601" y="24297"/>
                </a:lnTo>
                <a:cubicBezTo>
                  <a:pt x="17629" y="24090"/>
                  <a:pt x="17642" y="23876"/>
                  <a:pt x="17642" y="23669"/>
                </a:cubicBezTo>
                <a:cubicBezTo>
                  <a:pt x="17642" y="23538"/>
                  <a:pt x="17636" y="23414"/>
                  <a:pt x="17622" y="23283"/>
                </a:cubicBezTo>
                <a:close/>
                <a:moveTo>
                  <a:pt x="1559" y="23980"/>
                </a:moveTo>
                <a:lnTo>
                  <a:pt x="1435" y="24035"/>
                </a:lnTo>
                <a:cubicBezTo>
                  <a:pt x="1566" y="24345"/>
                  <a:pt x="1711" y="24656"/>
                  <a:pt x="1849" y="24952"/>
                </a:cubicBezTo>
                <a:lnTo>
                  <a:pt x="1973" y="24890"/>
                </a:lnTo>
                <a:cubicBezTo>
                  <a:pt x="1828" y="24600"/>
                  <a:pt x="1690" y="24290"/>
                  <a:pt x="1559" y="23980"/>
                </a:cubicBezTo>
                <a:close/>
                <a:moveTo>
                  <a:pt x="17242" y="25242"/>
                </a:moveTo>
                <a:cubicBezTo>
                  <a:pt x="17139" y="25545"/>
                  <a:pt x="17008" y="25856"/>
                  <a:pt x="16849" y="26152"/>
                </a:cubicBezTo>
                <a:lnTo>
                  <a:pt x="16967" y="26214"/>
                </a:lnTo>
                <a:cubicBezTo>
                  <a:pt x="17125" y="25911"/>
                  <a:pt x="17263" y="25594"/>
                  <a:pt x="17367" y="25283"/>
                </a:cubicBezTo>
                <a:lnTo>
                  <a:pt x="17242" y="25242"/>
                </a:lnTo>
                <a:close/>
                <a:moveTo>
                  <a:pt x="2435" y="25773"/>
                </a:moveTo>
                <a:lnTo>
                  <a:pt x="2318" y="25835"/>
                </a:lnTo>
                <a:cubicBezTo>
                  <a:pt x="2490" y="26131"/>
                  <a:pt x="2670" y="26421"/>
                  <a:pt x="2856" y="26690"/>
                </a:cubicBezTo>
                <a:lnTo>
                  <a:pt x="2966" y="26614"/>
                </a:lnTo>
                <a:cubicBezTo>
                  <a:pt x="2780" y="26345"/>
                  <a:pt x="2608" y="26063"/>
                  <a:pt x="2435" y="25773"/>
                </a:cubicBezTo>
                <a:close/>
                <a:moveTo>
                  <a:pt x="16325" y="26994"/>
                </a:moveTo>
                <a:cubicBezTo>
                  <a:pt x="16132" y="27256"/>
                  <a:pt x="15925" y="27518"/>
                  <a:pt x="15698" y="27759"/>
                </a:cubicBezTo>
                <a:lnTo>
                  <a:pt x="15794" y="27856"/>
                </a:lnTo>
                <a:cubicBezTo>
                  <a:pt x="16029" y="27600"/>
                  <a:pt x="16242" y="27338"/>
                  <a:pt x="16436" y="27076"/>
                </a:cubicBezTo>
                <a:lnTo>
                  <a:pt x="16325" y="26994"/>
                </a:lnTo>
                <a:close/>
                <a:moveTo>
                  <a:pt x="3559" y="27414"/>
                </a:moveTo>
                <a:lnTo>
                  <a:pt x="3449" y="27504"/>
                </a:lnTo>
                <a:cubicBezTo>
                  <a:pt x="3663" y="27766"/>
                  <a:pt x="3890" y="28021"/>
                  <a:pt x="4125" y="28256"/>
                </a:cubicBezTo>
                <a:lnTo>
                  <a:pt x="4215" y="28159"/>
                </a:lnTo>
                <a:cubicBezTo>
                  <a:pt x="3994" y="27932"/>
                  <a:pt x="3766" y="27676"/>
                  <a:pt x="3559" y="27414"/>
                </a:cubicBezTo>
                <a:close/>
                <a:moveTo>
                  <a:pt x="14973" y="28449"/>
                </a:moveTo>
                <a:cubicBezTo>
                  <a:pt x="14725" y="28663"/>
                  <a:pt x="14463" y="28863"/>
                  <a:pt x="14187" y="29049"/>
                </a:cubicBezTo>
                <a:lnTo>
                  <a:pt x="14263" y="29159"/>
                </a:lnTo>
                <a:cubicBezTo>
                  <a:pt x="14539" y="28973"/>
                  <a:pt x="14808" y="28766"/>
                  <a:pt x="15063" y="28552"/>
                </a:cubicBezTo>
                <a:lnTo>
                  <a:pt x="14973" y="28449"/>
                </a:lnTo>
                <a:close/>
                <a:moveTo>
                  <a:pt x="4953" y="28828"/>
                </a:moveTo>
                <a:lnTo>
                  <a:pt x="4870" y="28932"/>
                </a:lnTo>
                <a:cubicBezTo>
                  <a:pt x="5132" y="29152"/>
                  <a:pt x="5408" y="29345"/>
                  <a:pt x="5684" y="29525"/>
                </a:cubicBezTo>
                <a:lnTo>
                  <a:pt x="5759" y="29407"/>
                </a:lnTo>
                <a:cubicBezTo>
                  <a:pt x="5484" y="29235"/>
                  <a:pt x="5215" y="29042"/>
                  <a:pt x="4953" y="28828"/>
                </a:cubicBezTo>
                <a:close/>
                <a:moveTo>
                  <a:pt x="13332" y="29559"/>
                </a:moveTo>
                <a:cubicBezTo>
                  <a:pt x="13035" y="29718"/>
                  <a:pt x="12732" y="29856"/>
                  <a:pt x="12429" y="29973"/>
                </a:cubicBezTo>
                <a:lnTo>
                  <a:pt x="12477" y="30097"/>
                </a:lnTo>
                <a:cubicBezTo>
                  <a:pt x="12787" y="29980"/>
                  <a:pt x="13098" y="29835"/>
                  <a:pt x="13394" y="29676"/>
                </a:cubicBezTo>
                <a:lnTo>
                  <a:pt x="13332" y="29559"/>
                </a:lnTo>
                <a:close/>
                <a:moveTo>
                  <a:pt x="6628" y="29883"/>
                </a:moveTo>
                <a:lnTo>
                  <a:pt x="6573" y="30001"/>
                </a:lnTo>
                <a:cubicBezTo>
                  <a:pt x="6884" y="30145"/>
                  <a:pt x="7201" y="30263"/>
                  <a:pt x="7518" y="30359"/>
                </a:cubicBezTo>
                <a:lnTo>
                  <a:pt x="7560" y="30228"/>
                </a:lnTo>
                <a:cubicBezTo>
                  <a:pt x="7242" y="30132"/>
                  <a:pt x="6932" y="30021"/>
                  <a:pt x="6628" y="29883"/>
                </a:cubicBezTo>
                <a:close/>
                <a:moveTo>
                  <a:pt x="11477" y="30276"/>
                </a:moveTo>
                <a:cubicBezTo>
                  <a:pt x="11160" y="30359"/>
                  <a:pt x="10829" y="30421"/>
                  <a:pt x="10504" y="30463"/>
                </a:cubicBezTo>
                <a:lnTo>
                  <a:pt x="10518" y="30594"/>
                </a:lnTo>
                <a:cubicBezTo>
                  <a:pt x="10849" y="30552"/>
                  <a:pt x="11187" y="30490"/>
                  <a:pt x="11511" y="30407"/>
                </a:cubicBezTo>
                <a:lnTo>
                  <a:pt x="11477" y="30276"/>
                </a:lnTo>
                <a:close/>
                <a:moveTo>
                  <a:pt x="8525" y="30442"/>
                </a:moveTo>
                <a:lnTo>
                  <a:pt x="8504" y="30573"/>
                </a:lnTo>
                <a:cubicBezTo>
                  <a:pt x="8835" y="30621"/>
                  <a:pt x="9173" y="30649"/>
                  <a:pt x="9511" y="30656"/>
                </a:cubicBezTo>
                <a:lnTo>
                  <a:pt x="9511" y="30518"/>
                </a:lnTo>
                <a:cubicBezTo>
                  <a:pt x="9180" y="30518"/>
                  <a:pt x="8849" y="30490"/>
                  <a:pt x="8525" y="30442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35"/>
          <p:cNvSpPr/>
          <p:nvPr/>
        </p:nvSpPr>
        <p:spPr>
          <a:xfrm>
            <a:off x="2156960" y="3390237"/>
            <a:ext cx="29881" cy="50442"/>
          </a:xfrm>
          <a:custGeom>
            <a:avLst/>
            <a:gdLst/>
            <a:ahLst/>
            <a:cxnLst/>
            <a:rect l="l" t="t" r="r" b="b"/>
            <a:pathLst>
              <a:path w="311" h="525" extrusionOk="0">
                <a:moveTo>
                  <a:pt x="125" y="0"/>
                </a:moveTo>
                <a:lnTo>
                  <a:pt x="1" y="55"/>
                </a:lnTo>
                <a:cubicBezTo>
                  <a:pt x="69" y="207"/>
                  <a:pt x="132" y="366"/>
                  <a:pt x="187" y="524"/>
                </a:cubicBezTo>
                <a:lnTo>
                  <a:pt x="311" y="476"/>
                </a:lnTo>
                <a:cubicBezTo>
                  <a:pt x="263" y="318"/>
                  <a:pt x="194" y="159"/>
                  <a:pt x="125" y="0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35"/>
          <p:cNvSpPr/>
          <p:nvPr/>
        </p:nvSpPr>
        <p:spPr>
          <a:xfrm>
            <a:off x="1829613" y="4004481"/>
            <a:ext cx="33244" cy="46502"/>
          </a:xfrm>
          <a:custGeom>
            <a:avLst/>
            <a:gdLst/>
            <a:ahLst/>
            <a:cxnLst/>
            <a:rect l="l" t="t" r="r" b="b"/>
            <a:pathLst>
              <a:path w="346" h="484" extrusionOk="0">
                <a:moveTo>
                  <a:pt x="242" y="0"/>
                </a:moveTo>
                <a:cubicBezTo>
                  <a:pt x="83" y="263"/>
                  <a:pt x="1" y="428"/>
                  <a:pt x="1" y="428"/>
                </a:cubicBezTo>
                <a:lnTo>
                  <a:pt x="111" y="483"/>
                </a:lnTo>
                <a:cubicBezTo>
                  <a:pt x="111" y="483"/>
                  <a:pt x="194" y="325"/>
                  <a:pt x="345" y="69"/>
                </a:cubicBezTo>
                <a:lnTo>
                  <a:pt x="242" y="0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35"/>
          <p:cNvSpPr/>
          <p:nvPr/>
        </p:nvSpPr>
        <p:spPr>
          <a:xfrm>
            <a:off x="1903211" y="3431264"/>
            <a:ext cx="1447918" cy="1043135"/>
          </a:xfrm>
          <a:custGeom>
            <a:avLst/>
            <a:gdLst/>
            <a:ahLst/>
            <a:cxnLst/>
            <a:rect l="l" t="t" r="r" b="b"/>
            <a:pathLst>
              <a:path w="15070" h="10857" extrusionOk="0">
                <a:moveTo>
                  <a:pt x="7959" y="1"/>
                </a:moveTo>
                <a:lnTo>
                  <a:pt x="7952" y="125"/>
                </a:lnTo>
                <a:cubicBezTo>
                  <a:pt x="8214" y="139"/>
                  <a:pt x="8476" y="166"/>
                  <a:pt x="8738" y="215"/>
                </a:cubicBezTo>
                <a:cubicBezTo>
                  <a:pt x="8800" y="222"/>
                  <a:pt x="8855" y="235"/>
                  <a:pt x="8918" y="249"/>
                </a:cubicBezTo>
                <a:lnTo>
                  <a:pt x="8945" y="125"/>
                </a:lnTo>
                <a:cubicBezTo>
                  <a:pt x="8883" y="111"/>
                  <a:pt x="8821" y="97"/>
                  <a:pt x="8759" y="91"/>
                </a:cubicBezTo>
                <a:cubicBezTo>
                  <a:pt x="8497" y="42"/>
                  <a:pt x="8228" y="15"/>
                  <a:pt x="7959" y="1"/>
                </a:cubicBezTo>
                <a:close/>
                <a:moveTo>
                  <a:pt x="6966" y="35"/>
                </a:moveTo>
                <a:cubicBezTo>
                  <a:pt x="6648" y="77"/>
                  <a:pt x="6317" y="139"/>
                  <a:pt x="6000" y="228"/>
                </a:cubicBezTo>
                <a:lnTo>
                  <a:pt x="6035" y="353"/>
                </a:lnTo>
                <a:cubicBezTo>
                  <a:pt x="6345" y="263"/>
                  <a:pt x="6669" y="201"/>
                  <a:pt x="6986" y="160"/>
                </a:cubicBezTo>
                <a:lnTo>
                  <a:pt x="6966" y="35"/>
                </a:lnTo>
                <a:close/>
                <a:moveTo>
                  <a:pt x="9897" y="380"/>
                </a:moveTo>
                <a:lnTo>
                  <a:pt x="9855" y="497"/>
                </a:lnTo>
                <a:cubicBezTo>
                  <a:pt x="10166" y="608"/>
                  <a:pt x="10462" y="732"/>
                  <a:pt x="10752" y="877"/>
                </a:cubicBezTo>
                <a:lnTo>
                  <a:pt x="10807" y="766"/>
                </a:lnTo>
                <a:cubicBezTo>
                  <a:pt x="10518" y="615"/>
                  <a:pt x="10207" y="484"/>
                  <a:pt x="9897" y="380"/>
                </a:cubicBezTo>
                <a:close/>
                <a:moveTo>
                  <a:pt x="5062" y="560"/>
                </a:moveTo>
                <a:cubicBezTo>
                  <a:pt x="4773" y="684"/>
                  <a:pt x="4476" y="835"/>
                  <a:pt x="4186" y="1008"/>
                </a:cubicBezTo>
                <a:lnTo>
                  <a:pt x="4248" y="1118"/>
                </a:lnTo>
                <a:cubicBezTo>
                  <a:pt x="4531" y="953"/>
                  <a:pt x="4828" y="801"/>
                  <a:pt x="5117" y="677"/>
                </a:cubicBezTo>
                <a:lnTo>
                  <a:pt x="5062" y="560"/>
                </a:lnTo>
                <a:close/>
                <a:moveTo>
                  <a:pt x="11662" y="1263"/>
                </a:moveTo>
                <a:lnTo>
                  <a:pt x="11593" y="1373"/>
                </a:lnTo>
                <a:cubicBezTo>
                  <a:pt x="11855" y="1553"/>
                  <a:pt x="12118" y="1753"/>
                  <a:pt x="12359" y="1973"/>
                </a:cubicBezTo>
                <a:lnTo>
                  <a:pt x="12442" y="1877"/>
                </a:lnTo>
                <a:cubicBezTo>
                  <a:pt x="12193" y="1656"/>
                  <a:pt x="11931" y="1449"/>
                  <a:pt x="11662" y="1263"/>
                </a:cubicBezTo>
                <a:close/>
                <a:moveTo>
                  <a:pt x="3359" y="1553"/>
                </a:moveTo>
                <a:cubicBezTo>
                  <a:pt x="3104" y="1739"/>
                  <a:pt x="2842" y="1946"/>
                  <a:pt x="2586" y="2166"/>
                </a:cubicBezTo>
                <a:lnTo>
                  <a:pt x="2676" y="2263"/>
                </a:lnTo>
                <a:cubicBezTo>
                  <a:pt x="2924" y="2042"/>
                  <a:pt x="3179" y="1842"/>
                  <a:pt x="3435" y="1656"/>
                </a:cubicBezTo>
                <a:lnTo>
                  <a:pt x="3359" y="1553"/>
                </a:lnTo>
                <a:close/>
                <a:moveTo>
                  <a:pt x="13138" y="2580"/>
                </a:moveTo>
                <a:lnTo>
                  <a:pt x="13042" y="2663"/>
                </a:lnTo>
                <a:cubicBezTo>
                  <a:pt x="13256" y="2904"/>
                  <a:pt x="13456" y="3166"/>
                  <a:pt x="13635" y="3435"/>
                </a:cubicBezTo>
                <a:lnTo>
                  <a:pt x="13745" y="3366"/>
                </a:lnTo>
                <a:cubicBezTo>
                  <a:pt x="13559" y="3091"/>
                  <a:pt x="13359" y="2829"/>
                  <a:pt x="13138" y="2580"/>
                </a:cubicBezTo>
                <a:close/>
                <a:moveTo>
                  <a:pt x="1869" y="2849"/>
                </a:moveTo>
                <a:cubicBezTo>
                  <a:pt x="1648" y="3077"/>
                  <a:pt x="1421" y="3318"/>
                  <a:pt x="1200" y="3573"/>
                </a:cubicBezTo>
                <a:lnTo>
                  <a:pt x="1297" y="3656"/>
                </a:lnTo>
                <a:cubicBezTo>
                  <a:pt x="1517" y="3408"/>
                  <a:pt x="1738" y="3160"/>
                  <a:pt x="1966" y="2939"/>
                </a:cubicBezTo>
                <a:lnTo>
                  <a:pt x="1869" y="2849"/>
                </a:lnTo>
                <a:close/>
                <a:moveTo>
                  <a:pt x="14242" y="4222"/>
                </a:moveTo>
                <a:lnTo>
                  <a:pt x="14131" y="4277"/>
                </a:lnTo>
                <a:cubicBezTo>
                  <a:pt x="14276" y="4566"/>
                  <a:pt x="14407" y="4870"/>
                  <a:pt x="14518" y="5173"/>
                </a:cubicBezTo>
                <a:lnTo>
                  <a:pt x="14635" y="5125"/>
                </a:lnTo>
                <a:cubicBezTo>
                  <a:pt x="14525" y="4822"/>
                  <a:pt x="14393" y="4511"/>
                  <a:pt x="14242" y="4222"/>
                </a:cubicBezTo>
                <a:close/>
                <a:moveTo>
                  <a:pt x="579" y="4339"/>
                </a:moveTo>
                <a:cubicBezTo>
                  <a:pt x="379" y="4601"/>
                  <a:pt x="186" y="4870"/>
                  <a:pt x="0" y="5139"/>
                </a:cubicBezTo>
                <a:lnTo>
                  <a:pt x="110" y="5208"/>
                </a:lnTo>
                <a:cubicBezTo>
                  <a:pt x="290" y="4939"/>
                  <a:pt x="483" y="4677"/>
                  <a:pt x="683" y="4415"/>
                </a:cubicBezTo>
                <a:lnTo>
                  <a:pt x="579" y="4339"/>
                </a:lnTo>
                <a:close/>
                <a:moveTo>
                  <a:pt x="14911" y="6077"/>
                </a:moveTo>
                <a:lnTo>
                  <a:pt x="14787" y="6104"/>
                </a:lnTo>
                <a:cubicBezTo>
                  <a:pt x="14856" y="6429"/>
                  <a:pt x="14904" y="6753"/>
                  <a:pt x="14931" y="7070"/>
                </a:cubicBezTo>
                <a:lnTo>
                  <a:pt x="15062" y="7056"/>
                </a:lnTo>
                <a:cubicBezTo>
                  <a:pt x="15035" y="6732"/>
                  <a:pt x="14987" y="6401"/>
                  <a:pt x="14911" y="6077"/>
                </a:cubicBezTo>
                <a:close/>
                <a:moveTo>
                  <a:pt x="14938" y="8042"/>
                </a:moveTo>
                <a:cubicBezTo>
                  <a:pt x="14918" y="8367"/>
                  <a:pt x="14869" y="8691"/>
                  <a:pt x="14800" y="9001"/>
                </a:cubicBezTo>
                <a:lnTo>
                  <a:pt x="14925" y="9029"/>
                </a:lnTo>
                <a:cubicBezTo>
                  <a:pt x="14993" y="8711"/>
                  <a:pt x="15042" y="8380"/>
                  <a:pt x="15069" y="8049"/>
                </a:cubicBezTo>
                <a:lnTo>
                  <a:pt x="14938" y="8042"/>
                </a:lnTo>
                <a:close/>
                <a:moveTo>
                  <a:pt x="14504" y="9925"/>
                </a:moveTo>
                <a:cubicBezTo>
                  <a:pt x="14380" y="10222"/>
                  <a:pt x="14228" y="10511"/>
                  <a:pt x="14056" y="10787"/>
                </a:cubicBezTo>
                <a:lnTo>
                  <a:pt x="14159" y="10856"/>
                </a:lnTo>
                <a:cubicBezTo>
                  <a:pt x="14338" y="10573"/>
                  <a:pt x="14497" y="10277"/>
                  <a:pt x="14621" y="9973"/>
                </a:cubicBezTo>
                <a:lnTo>
                  <a:pt x="14504" y="9925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35"/>
          <p:cNvSpPr/>
          <p:nvPr/>
        </p:nvSpPr>
        <p:spPr>
          <a:xfrm>
            <a:off x="440768" y="4018413"/>
            <a:ext cx="819078" cy="617599"/>
          </a:xfrm>
          <a:custGeom>
            <a:avLst/>
            <a:gdLst/>
            <a:ahLst/>
            <a:cxnLst/>
            <a:rect l="l" t="t" r="r" b="b"/>
            <a:pathLst>
              <a:path w="8525" h="6428" extrusionOk="0">
                <a:moveTo>
                  <a:pt x="124" y="0"/>
                </a:moveTo>
                <a:lnTo>
                  <a:pt x="0" y="42"/>
                </a:lnTo>
                <a:cubicBezTo>
                  <a:pt x="0" y="62"/>
                  <a:pt x="138" y="428"/>
                  <a:pt x="428" y="987"/>
                </a:cubicBezTo>
                <a:lnTo>
                  <a:pt x="545" y="924"/>
                </a:lnTo>
                <a:cubicBezTo>
                  <a:pt x="262" y="373"/>
                  <a:pt x="124" y="0"/>
                  <a:pt x="124" y="0"/>
                </a:cubicBezTo>
                <a:close/>
                <a:moveTo>
                  <a:pt x="1048" y="1800"/>
                </a:moveTo>
                <a:lnTo>
                  <a:pt x="938" y="1876"/>
                </a:lnTo>
                <a:cubicBezTo>
                  <a:pt x="1124" y="2159"/>
                  <a:pt x="1317" y="2449"/>
                  <a:pt x="1524" y="2718"/>
                </a:cubicBezTo>
                <a:lnTo>
                  <a:pt x="1628" y="2635"/>
                </a:lnTo>
                <a:cubicBezTo>
                  <a:pt x="1428" y="2366"/>
                  <a:pt x="1235" y="2090"/>
                  <a:pt x="1048" y="1800"/>
                </a:cubicBezTo>
                <a:close/>
                <a:moveTo>
                  <a:pt x="2283" y="3407"/>
                </a:moveTo>
                <a:lnTo>
                  <a:pt x="2179" y="3504"/>
                </a:lnTo>
                <a:cubicBezTo>
                  <a:pt x="2414" y="3752"/>
                  <a:pt x="2662" y="3993"/>
                  <a:pt x="2911" y="4221"/>
                </a:cubicBezTo>
                <a:lnTo>
                  <a:pt x="3000" y="4118"/>
                </a:lnTo>
                <a:cubicBezTo>
                  <a:pt x="2752" y="3897"/>
                  <a:pt x="2511" y="3662"/>
                  <a:pt x="2283" y="3407"/>
                </a:cubicBezTo>
                <a:close/>
                <a:moveTo>
                  <a:pt x="3793" y="4752"/>
                </a:moveTo>
                <a:lnTo>
                  <a:pt x="3717" y="4856"/>
                </a:lnTo>
                <a:cubicBezTo>
                  <a:pt x="4000" y="5056"/>
                  <a:pt x="4290" y="5242"/>
                  <a:pt x="4586" y="5400"/>
                </a:cubicBezTo>
                <a:lnTo>
                  <a:pt x="4648" y="5283"/>
                </a:lnTo>
                <a:cubicBezTo>
                  <a:pt x="4359" y="5125"/>
                  <a:pt x="4069" y="4945"/>
                  <a:pt x="3793" y="4752"/>
                </a:cubicBezTo>
                <a:close/>
                <a:moveTo>
                  <a:pt x="5566" y="5711"/>
                </a:moveTo>
                <a:lnTo>
                  <a:pt x="5517" y="5835"/>
                </a:lnTo>
                <a:cubicBezTo>
                  <a:pt x="5835" y="5959"/>
                  <a:pt x="6159" y="6069"/>
                  <a:pt x="6490" y="6152"/>
                </a:cubicBezTo>
                <a:lnTo>
                  <a:pt x="6524" y="6021"/>
                </a:lnTo>
                <a:cubicBezTo>
                  <a:pt x="6200" y="5938"/>
                  <a:pt x="5876" y="5835"/>
                  <a:pt x="5566" y="5711"/>
                </a:cubicBezTo>
                <a:close/>
                <a:moveTo>
                  <a:pt x="7518" y="6214"/>
                </a:moveTo>
                <a:lnTo>
                  <a:pt x="7497" y="6352"/>
                </a:lnTo>
                <a:cubicBezTo>
                  <a:pt x="7828" y="6394"/>
                  <a:pt x="8173" y="6421"/>
                  <a:pt x="8518" y="6428"/>
                </a:cubicBezTo>
                <a:lnTo>
                  <a:pt x="8524" y="6290"/>
                </a:lnTo>
                <a:cubicBezTo>
                  <a:pt x="8180" y="6283"/>
                  <a:pt x="7842" y="6256"/>
                  <a:pt x="7518" y="6214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35"/>
          <p:cNvSpPr/>
          <p:nvPr/>
        </p:nvSpPr>
        <p:spPr>
          <a:xfrm>
            <a:off x="150909" y="2125055"/>
            <a:ext cx="181687" cy="181207"/>
          </a:xfrm>
          <a:custGeom>
            <a:avLst/>
            <a:gdLst/>
            <a:ahLst/>
            <a:cxnLst/>
            <a:rect l="l" t="t" r="r" b="b"/>
            <a:pathLst>
              <a:path w="1891" h="1886" extrusionOk="0">
                <a:moveTo>
                  <a:pt x="946" y="547"/>
                </a:moveTo>
                <a:cubicBezTo>
                  <a:pt x="1159" y="547"/>
                  <a:pt x="1339" y="727"/>
                  <a:pt x="1339" y="940"/>
                </a:cubicBezTo>
                <a:cubicBezTo>
                  <a:pt x="1339" y="1161"/>
                  <a:pt x="1159" y="1340"/>
                  <a:pt x="946" y="1340"/>
                </a:cubicBezTo>
                <a:cubicBezTo>
                  <a:pt x="725" y="1340"/>
                  <a:pt x="546" y="1161"/>
                  <a:pt x="546" y="940"/>
                </a:cubicBezTo>
                <a:cubicBezTo>
                  <a:pt x="546" y="727"/>
                  <a:pt x="725" y="547"/>
                  <a:pt x="946" y="547"/>
                </a:cubicBezTo>
                <a:close/>
                <a:moveTo>
                  <a:pt x="934" y="1"/>
                </a:moveTo>
                <a:cubicBezTo>
                  <a:pt x="830" y="1"/>
                  <a:pt x="728" y="16"/>
                  <a:pt x="635" y="51"/>
                </a:cubicBezTo>
                <a:lnTo>
                  <a:pt x="690" y="216"/>
                </a:lnTo>
                <a:cubicBezTo>
                  <a:pt x="594" y="251"/>
                  <a:pt x="511" y="299"/>
                  <a:pt x="435" y="368"/>
                </a:cubicBezTo>
                <a:lnTo>
                  <a:pt x="318" y="237"/>
                </a:lnTo>
                <a:cubicBezTo>
                  <a:pt x="228" y="320"/>
                  <a:pt x="153" y="416"/>
                  <a:pt x="97" y="527"/>
                </a:cubicBezTo>
                <a:lnTo>
                  <a:pt x="256" y="603"/>
                </a:lnTo>
                <a:cubicBezTo>
                  <a:pt x="208" y="692"/>
                  <a:pt x="180" y="789"/>
                  <a:pt x="173" y="892"/>
                </a:cubicBezTo>
                <a:lnTo>
                  <a:pt x="1" y="878"/>
                </a:lnTo>
                <a:cubicBezTo>
                  <a:pt x="1" y="899"/>
                  <a:pt x="1" y="920"/>
                  <a:pt x="1" y="940"/>
                </a:cubicBezTo>
                <a:cubicBezTo>
                  <a:pt x="1" y="1065"/>
                  <a:pt x="21" y="1189"/>
                  <a:pt x="70" y="1299"/>
                </a:cubicBezTo>
                <a:lnTo>
                  <a:pt x="228" y="1237"/>
                </a:lnTo>
                <a:cubicBezTo>
                  <a:pt x="270" y="1327"/>
                  <a:pt x="325" y="1409"/>
                  <a:pt x="394" y="1485"/>
                </a:cubicBezTo>
                <a:lnTo>
                  <a:pt x="270" y="1609"/>
                </a:lnTo>
                <a:cubicBezTo>
                  <a:pt x="353" y="1692"/>
                  <a:pt x="456" y="1761"/>
                  <a:pt x="573" y="1809"/>
                </a:cubicBezTo>
                <a:lnTo>
                  <a:pt x="642" y="1651"/>
                </a:lnTo>
                <a:cubicBezTo>
                  <a:pt x="732" y="1692"/>
                  <a:pt x="828" y="1713"/>
                  <a:pt x="932" y="1713"/>
                </a:cubicBezTo>
                <a:lnTo>
                  <a:pt x="925" y="1885"/>
                </a:lnTo>
                <a:lnTo>
                  <a:pt x="946" y="1885"/>
                </a:lnTo>
                <a:cubicBezTo>
                  <a:pt x="1063" y="1885"/>
                  <a:pt x="1173" y="1865"/>
                  <a:pt x="1284" y="1823"/>
                </a:cubicBezTo>
                <a:lnTo>
                  <a:pt x="1222" y="1665"/>
                </a:lnTo>
                <a:cubicBezTo>
                  <a:pt x="1318" y="1623"/>
                  <a:pt x="1401" y="1568"/>
                  <a:pt x="1470" y="1499"/>
                </a:cubicBezTo>
                <a:lnTo>
                  <a:pt x="1594" y="1630"/>
                </a:lnTo>
                <a:cubicBezTo>
                  <a:pt x="1684" y="1547"/>
                  <a:pt x="1753" y="1444"/>
                  <a:pt x="1808" y="1334"/>
                </a:cubicBezTo>
                <a:lnTo>
                  <a:pt x="1642" y="1258"/>
                </a:lnTo>
                <a:cubicBezTo>
                  <a:pt x="1684" y="1168"/>
                  <a:pt x="1711" y="1072"/>
                  <a:pt x="1711" y="968"/>
                </a:cubicBezTo>
                <a:lnTo>
                  <a:pt x="1890" y="975"/>
                </a:lnTo>
                <a:cubicBezTo>
                  <a:pt x="1890" y="968"/>
                  <a:pt x="1890" y="954"/>
                  <a:pt x="1890" y="940"/>
                </a:cubicBezTo>
                <a:cubicBezTo>
                  <a:pt x="1890" y="830"/>
                  <a:pt x="1870" y="720"/>
                  <a:pt x="1828" y="616"/>
                </a:cubicBezTo>
                <a:lnTo>
                  <a:pt x="1670" y="678"/>
                </a:lnTo>
                <a:cubicBezTo>
                  <a:pt x="1628" y="582"/>
                  <a:pt x="1580" y="499"/>
                  <a:pt x="1511" y="423"/>
                </a:cubicBezTo>
                <a:lnTo>
                  <a:pt x="1642" y="306"/>
                </a:lnTo>
                <a:cubicBezTo>
                  <a:pt x="1559" y="216"/>
                  <a:pt x="1456" y="140"/>
                  <a:pt x="1346" y="92"/>
                </a:cubicBezTo>
                <a:lnTo>
                  <a:pt x="1270" y="244"/>
                </a:lnTo>
                <a:cubicBezTo>
                  <a:pt x="1187" y="203"/>
                  <a:pt x="1090" y="182"/>
                  <a:pt x="987" y="175"/>
                </a:cubicBezTo>
                <a:lnTo>
                  <a:pt x="994" y="3"/>
                </a:lnTo>
                <a:cubicBezTo>
                  <a:pt x="974" y="1"/>
                  <a:pt x="954" y="1"/>
                  <a:pt x="93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5"/>
          <p:cNvSpPr/>
          <p:nvPr/>
        </p:nvSpPr>
        <p:spPr>
          <a:xfrm>
            <a:off x="1002648" y="1148387"/>
            <a:ext cx="259799" cy="259991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35"/>
          <p:cNvSpPr/>
          <p:nvPr/>
        </p:nvSpPr>
        <p:spPr>
          <a:xfrm>
            <a:off x="3787635" y="3862235"/>
            <a:ext cx="181687" cy="181207"/>
          </a:xfrm>
          <a:custGeom>
            <a:avLst/>
            <a:gdLst/>
            <a:ahLst/>
            <a:cxnLst/>
            <a:rect l="l" t="t" r="r" b="b"/>
            <a:pathLst>
              <a:path w="1891" h="1886" extrusionOk="0">
                <a:moveTo>
                  <a:pt x="945" y="547"/>
                </a:moveTo>
                <a:cubicBezTo>
                  <a:pt x="1159" y="547"/>
                  <a:pt x="1338" y="727"/>
                  <a:pt x="1338" y="941"/>
                </a:cubicBezTo>
                <a:cubicBezTo>
                  <a:pt x="1338" y="1161"/>
                  <a:pt x="1159" y="1334"/>
                  <a:pt x="945" y="1334"/>
                </a:cubicBezTo>
                <a:cubicBezTo>
                  <a:pt x="725" y="1334"/>
                  <a:pt x="552" y="1161"/>
                  <a:pt x="552" y="941"/>
                </a:cubicBezTo>
                <a:cubicBezTo>
                  <a:pt x="552" y="727"/>
                  <a:pt x="725" y="547"/>
                  <a:pt x="945" y="547"/>
                </a:cubicBezTo>
                <a:close/>
                <a:moveTo>
                  <a:pt x="936" y="1"/>
                </a:moveTo>
                <a:cubicBezTo>
                  <a:pt x="836" y="1"/>
                  <a:pt x="733" y="16"/>
                  <a:pt x="635" y="51"/>
                </a:cubicBezTo>
                <a:lnTo>
                  <a:pt x="690" y="216"/>
                </a:lnTo>
                <a:cubicBezTo>
                  <a:pt x="601" y="251"/>
                  <a:pt x="511" y="299"/>
                  <a:pt x="435" y="368"/>
                </a:cubicBezTo>
                <a:lnTo>
                  <a:pt x="318" y="237"/>
                </a:lnTo>
                <a:cubicBezTo>
                  <a:pt x="228" y="320"/>
                  <a:pt x="152" y="416"/>
                  <a:pt x="97" y="527"/>
                </a:cubicBezTo>
                <a:lnTo>
                  <a:pt x="256" y="603"/>
                </a:lnTo>
                <a:cubicBezTo>
                  <a:pt x="214" y="692"/>
                  <a:pt x="187" y="789"/>
                  <a:pt x="180" y="885"/>
                </a:cubicBezTo>
                <a:lnTo>
                  <a:pt x="0" y="878"/>
                </a:lnTo>
                <a:cubicBezTo>
                  <a:pt x="0" y="899"/>
                  <a:pt x="0" y="920"/>
                  <a:pt x="0" y="941"/>
                </a:cubicBezTo>
                <a:cubicBezTo>
                  <a:pt x="0" y="1065"/>
                  <a:pt x="21" y="1189"/>
                  <a:pt x="69" y="1299"/>
                </a:cubicBezTo>
                <a:lnTo>
                  <a:pt x="235" y="1237"/>
                </a:lnTo>
                <a:cubicBezTo>
                  <a:pt x="269" y="1327"/>
                  <a:pt x="325" y="1409"/>
                  <a:pt x="394" y="1485"/>
                </a:cubicBezTo>
                <a:lnTo>
                  <a:pt x="269" y="1603"/>
                </a:lnTo>
                <a:cubicBezTo>
                  <a:pt x="359" y="1692"/>
                  <a:pt x="463" y="1761"/>
                  <a:pt x="573" y="1809"/>
                </a:cubicBezTo>
                <a:lnTo>
                  <a:pt x="642" y="1651"/>
                </a:lnTo>
                <a:cubicBezTo>
                  <a:pt x="732" y="1692"/>
                  <a:pt x="828" y="1713"/>
                  <a:pt x="932" y="1713"/>
                </a:cubicBezTo>
                <a:lnTo>
                  <a:pt x="932" y="1885"/>
                </a:lnTo>
                <a:lnTo>
                  <a:pt x="945" y="1885"/>
                </a:lnTo>
                <a:cubicBezTo>
                  <a:pt x="1063" y="1885"/>
                  <a:pt x="1180" y="1865"/>
                  <a:pt x="1290" y="1823"/>
                </a:cubicBezTo>
                <a:lnTo>
                  <a:pt x="1221" y="1658"/>
                </a:lnTo>
                <a:cubicBezTo>
                  <a:pt x="1318" y="1623"/>
                  <a:pt x="1401" y="1568"/>
                  <a:pt x="1476" y="1499"/>
                </a:cubicBezTo>
                <a:lnTo>
                  <a:pt x="1594" y="1630"/>
                </a:lnTo>
                <a:cubicBezTo>
                  <a:pt x="1683" y="1547"/>
                  <a:pt x="1759" y="1444"/>
                  <a:pt x="1807" y="1334"/>
                </a:cubicBezTo>
                <a:lnTo>
                  <a:pt x="1649" y="1258"/>
                </a:lnTo>
                <a:cubicBezTo>
                  <a:pt x="1690" y="1168"/>
                  <a:pt x="1711" y="1072"/>
                  <a:pt x="1718" y="968"/>
                </a:cubicBezTo>
                <a:lnTo>
                  <a:pt x="1890" y="975"/>
                </a:lnTo>
                <a:cubicBezTo>
                  <a:pt x="1890" y="961"/>
                  <a:pt x="1890" y="954"/>
                  <a:pt x="1890" y="941"/>
                </a:cubicBezTo>
                <a:cubicBezTo>
                  <a:pt x="1890" y="830"/>
                  <a:pt x="1869" y="720"/>
                  <a:pt x="1835" y="616"/>
                </a:cubicBezTo>
                <a:lnTo>
                  <a:pt x="1669" y="678"/>
                </a:lnTo>
                <a:cubicBezTo>
                  <a:pt x="1635" y="582"/>
                  <a:pt x="1580" y="492"/>
                  <a:pt x="1511" y="423"/>
                </a:cubicBezTo>
                <a:lnTo>
                  <a:pt x="1642" y="306"/>
                </a:lnTo>
                <a:cubicBezTo>
                  <a:pt x="1559" y="216"/>
                  <a:pt x="1463" y="141"/>
                  <a:pt x="1352" y="85"/>
                </a:cubicBezTo>
                <a:lnTo>
                  <a:pt x="1276" y="244"/>
                </a:lnTo>
                <a:cubicBezTo>
                  <a:pt x="1187" y="203"/>
                  <a:pt x="1090" y="182"/>
                  <a:pt x="987" y="175"/>
                </a:cubicBezTo>
                <a:lnTo>
                  <a:pt x="994" y="3"/>
                </a:lnTo>
                <a:cubicBezTo>
                  <a:pt x="975" y="1"/>
                  <a:pt x="955" y="1"/>
                  <a:pt x="9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35"/>
          <p:cNvSpPr/>
          <p:nvPr/>
        </p:nvSpPr>
        <p:spPr>
          <a:xfrm>
            <a:off x="3134388" y="1654444"/>
            <a:ext cx="352612" cy="352324"/>
          </a:xfrm>
          <a:custGeom>
            <a:avLst/>
            <a:gdLst/>
            <a:ahLst/>
            <a:cxnLst/>
            <a:rect l="l" t="t" r="r" b="b"/>
            <a:pathLst>
              <a:path w="3670" h="3667" extrusionOk="0">
                <a:moveTo>
                  <a:pt x="1835" y="1066"/>
                </a:moveTo>
                <a:cubicBezTo>
                  <a:pt x="2255" y="1066"/>
                  <a:pt x="2600" y="1411"/>
                  <a:pt x="2600" y="1832"/>
                </a:cubicBezTo>
                <a:cubicBezTo>
                  <a:pt x="2600" y="2252"/>
                  <a:pt x="2255" y="2597"/>
                  <a:pt x="1835" y="2597"/>
                </a:cubicBezTo>
                <a:cubicBezTo>
                  <a:pt x="1414" y="2597"/>
                  <a:pt x="1069" y="2252"/>
                  <a:pt x="1069" y="1832"/>
                </a:cubicBezTo>
                <a:cubicBezTo>
                  <a:pt x="1069" y="1411"/>
                  <a:pt x="1414" y="1066"/>
                  <a:pt x="1835" y="1066"/>
                </a:cubicBezTo>
                <a:close/>
                <a:moveTo>
                  <a:pt x="1829" y="1"/>
                </a:moveTo>
                <a:cubicBezTo>
                  <a:pt x="1627" y="1"/>
                  <a:pt x="1423" y="36"/>
                  <a:pt x="1235" y="100"/>
                </a:cubicBezTo>
                <a:lnTo>
                  <a:pt x="1345" y="418"/>
                </a:lnTo>
                <a:cubicBezTo>
                  <a:pt x="1159" y="487"/>
                  <a:pt x="993" y="583"/>
                  <a:pt x="848" y="714"/>
                </a:cubicBezTo>
                <a:lnTo>
                  <a:pt x="621" y="459"/>
                </a:lnTo>
                <a:cubicBezTo>
                  <a:pt x="442" y="618"/>
                  <a:pt x="297" y="804"/>
                  <a:pt x="193" y="1018"/>
                </a:cubicBezTo>
                <a:lnTo>
                  <a:pt x="497" y="1169"/>
                </a:lnTo>
                <a:cubicBezTo>
                  <a:pt x="414" y="1342"/>
                  <a:pt x="359" y="1528"/>
                  <a:pt x="345" y="1728"/>
                </a:cubicBezTo>
                <a:lnTo>
                  <a:pt x="7" y="1701"/>
                </a:lnTo>
                <a:cubicBezTo>
                  <a:pt x="0" y="1742"/>
                  <a:pt x="0" y="1790"/>
                  <a:pt x="0" y="1832"/>
                </a:cubicBezTo>
                <a:cubicBezTo>
                  <a:pt x="0" y="2073"/>
                  <a:pt x="48" y="2307"/>
                  <a:pt x="138" y="2528"/>
                </a:cubicBezTo>
                <a:lnTo>
                  <a:pt x="448" y="2397"/>
                </a:lnTo>
                <a:cubicBezTo>
                  <a:pt x="524" y="2576"/>
                  <a:pt x="635" y="2742"/>
                  <a:pt x="766" y="2880"/>
                </a:cubicBezTo>
                <a:lnTo>
                  <a:pt x="524" y="3114"/>
                </a:lnTo>
                <a:cubicBezTo>
                  <a:pt x="697" y="3287"/>
                  <a:pt x="890" y="3425"/>
                  <a:pt x="1110" y="3514"/>
                </a:cubicBezTo>
                <a:lnTo>
                  <a:pt x="1242" y="3204"/>
                </a:lnTo>
                <a:cubicBezTo>
                  <a:pt x="1421" y="3280"/>
                  <a:pt x="1607" y="3321"/>
                  <a:pt x="1807" y="3328"/>
                </a:cubicBezTo>
                <a:lnTo>
                  <a:pt x="1800" y="3666"/>
                </a:lnTo>
                <a:lnTo>
                  <a:pt x="1835" y="3666"/>
                </a:lnTo>
                <a:cubicBezTo>
                  <a:pt x="2062" y="3666"/>
                  <a:pt x="2283" y="3625"/>
                  <a:pt x="2497" y="3542"/>
                </a:cubicBezTo>
                <a:lnTo>
                  <a:pt x="2373" y="3225"/>
                </a:lnTo>
                <a:cubicBezTo>
                  <a:pt x="2559" y="3156"/>
                  <a:pt x="2724" y="3052"/>
                  <a:pt x="2862" y="2914"/>
                </a:cubicBezTo>
                <a:lnTo>
                  <a:pt x="3097" y="3163"/>
                </a:lnTo>
                <a:cubicBezTo>
                  <a:pt x="3269" y="2997"/>
                  <a:pt x="3407" y="2804"/>
                  <a:pt x="3504" y="2590"/>
                </a:cubicBezTo>
                <a:lnTo>
                  <a:pt x="3193" y="2445"/>
                </a:lnTo>
                <a:cubicBezTo>
                  <a:pt x="3276" y="2273"/>
                  <a:pt x="3317" y="2087"/>
                  <a:pt x="3331" y="1887"/>
                </a:cubicBezTo>
                <a:lnTo>
                  <a:pt x="3669" y="1901"/>
                </a:lnTo>
                <a:cubicBezTo>
                  <a:pt x="3669" y="1880"/>
                  <a:pt x="3669" y="1852"/>
                  <a:pt x="3669" y="1832"/>
                </a:cubicBezTo>
                <a:cubicBezTo>
                  <a:pt x="3669" y="1618"/>
                  <a:pt x="3628" y="1404"/>
                  <a:pt x="3559" y="1204"/>
                </a:cubicBezTo>
                <a:lnTo>
                  <a:pt x="3235" y="1321"/>
                </a:lnTo>
                <a:cubicBezTo>
                  <a:pt x="3173" y="1135"/>
                  <a:pt x="3069" y="969"/>
                  <a:pt x="2938" y="825"/>
                </a:cubicBezTo>
                <a:lnTo>
                  <a:pt x="3186" y="597"/>
                </a:lnTo>
                <a:cubicBezTo>
                  <a:pt x="3028" y="418"/>
                  <a:pt x="2835" y="280"/>
                  <a:pt x="2621" y="176"/>
                </a:cubicBezTo>
                <a:lnTo>
                  <a:pt x="2476" y="480"/>
                </a:lnTo>
                <a:cubicBezTo>
                  <a:pt x="2304" y="404"/>
                  <a:pt x="2117" y="349"/>
                  <a:pt x="1917" y="342"/>
                </a:cubicBezTo>
                <a:lnTo>
                  <a:pt x="1931" y="4"/>
                </a:lnTo>
                <a:cubicBezTo>
                  <a:pt x="1897" y="2"/>
                  <a:pt x="1863" y="1"/>
                  <a:pt x="18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35"/>
          <p:cNvSpPr/>
          <p:nvPr/>
        </p:nvSpPr>
        <p:spPr>
          <a:xfrm>
            <a:off x="1555264" y="615620"/>
            <a:ext cx="581957" cy="581572"/>
          </a:xfrm>
          <a:custGeom>
            <a:avLst/>
            <a:gdLst/>
            <a:ahLst/>
            <a:cxnLst/>
            <a:rect l="l" t="t" r="r" b="b"/>
            <a:pathLst>
              <a:path w="6057" h="6053" extrusionOk="0">
                <a:moveTo>
                  <a:pt x="3028" y="1770"/>
                </a:moveTo>
                <a:cubicBezTo>
                  <a:pt x="3725" y="1770"/>
                  <a:pt x="4290" y="2335"/>
                  <a:pt x="4290" y="3032"/>
                </a:cubicBezTo>
                <a:cubicBezTo>
                  <a:pt x="4290" y="3729"/>
                  <a:pt x="3725" y="4294"/>
                  <a:pt x="3028" y="4294"/>
                </a:cubicBezTo>
                <a:cubicBezTo>
                  <a:pt x="2332" y="4294"/>
                  <a:pt x="1766" y="3729"/>
                  <a:pt x="1766" y="3032"/>
                </a:cubicBezTo>
                <a:cubicBezTo>
                  <a:pt x="1766" y="2335"/>
                  <a:pt x="2332" y="1770"/>
                  <a:pt x="3028" y="1770"/>
                </a:cubicBezTo>
                <a:close/>
                <a:moveTo>
                  <a:pt x="3033" y="0"/>
                </a:moveTo>
                <a:cubicBezTo>
                  <a:pt x="2694" y="0"/>
                  <a:pt x="2357" y="57"/>
                  <a:pt x="2035" y="170"/>
                </a:cubicBezTo>
                <a:lnTo>
                  <a:pt x="2221" y="701"/>
                </a:lnTo>
                <a:cubicBezTo>
                  <a:pt x="1918" y="804"/>
                  <a:pt x="1635" y="970"/>
                  <a:pt x="1401" y="1184"/>
                </a:cubicBezTo>
                <a:lnTo>
                  <a:pt x="1028" y="763"/>
                </a:lnTo>
                <a:cubicBezTo>
                  <a:pt x="732" y="1018"/>
                  <a:pt x="490" y="1335"/>
                  <a:pt x="318" y="1687"/>
                </a:cubicBezTo>
                <a:lnTo>
                  <a:pt x="821" y="1935"/>
                </a:lnTo>
                <a:cubicBezTo>
                  <a:pt x="684" y="2218"/>
                  <a:pt x="594" y="2528"/>
                  <a:pt x="573" y="2853"/>
                </a:cubicBezTo>
                <a:lnTo>
                  <a:pt x="15" y="2811"/>
                </a:lnTo>
                <a:cubicBezTo>
                  <a:pt x="8" y="2887"/>
                  <a:pt x="1" y="2956"/>
                  <a:pt x="1" y="3032"/>
                </a:cubicBezTo>
                <a:cubicBezTo>
                  <a:pt x="1" y="3425"/>
                  <a:pt x="77" y="3811"/>
                  <a:pt x="228" y="4177"/>
                </a:cubicBezTo>
                <a:lnTo>
                  <a:pt x="746" y="3963"/>
                </a:lnTo>
                <a:cubicBezTo>
                  <a:pt x="870" y="4260"/>
                  <a:pt x="1049" y="4529"/>
                  <a:pt x="1270" y="4756"/>
                </a:cubicBezTo>
                <a:lnTo>
                  <a:pt x="870" y="5149"/>
                </a:lnTo>
                <a:cubicBezTo>
                  <a:pt x="1146" y="5432"/>
                  <a:pt x="1470" y="5653"/>
                  <a:pt x="1835" y="5811"/>
                </a:cubicBezTo>
                <a:lnTo>
                  <a:pt x="2056" y="5294"/>
                </a:lnTo>
                <a:cubicBezTo>
                  <a:pt x="2346" y="5418"/>
                  <a:pt x="2656" y="5487"/>
                  <a:pt x="2987" y="5494"/>
                </a:cubicBezTo>
                <a:lnTo>
                  <a:pt x="2973" y="6053"/>
                </a:lnTo>
                <a:lnTo>
                  <a:pt x="3028" y="6053"/>
                </a:lnTo>
                <a:cubicBezTo>
                  <a:pt x="3408" y="6053"/>
                  <a:pt x="3780" y="5984"/>
                  <a:pt x="4125" y="5853"/>
                </a:cubicBezTo>
                <a:lnTo>
                  <a:pt x="3925" y="5329"/>
                </a:lnTo>
                <a:cubicBezTo>
                  <a:pt x="4228" y="5211"/>
                  <a:pt x="4497" y="5039"/>
                  <a:pt x="4725" y="4818"/>
                </a:cubicBezTo>
                <a:lnTo>
                  <a:pt x="5111" y="5225"/>
                </a:lnTo>
                <a:cubicBezTo>
                  <a:pt x="5401" y="4956"/>
                  <a:pt x="5628" y="4632"/>
                  <a:pt x="5787" y="4273"/>
                </a:cubicBezTo>
                <a:lnTo>
                  <a:pt x="5277" y="4046"/>
                </a:lnTo>
                <a:cubicBezTo>
                  <a:pt x="5408" y="3763"/>
                  <a:pt x="5484" y="3446"/>
                  <a:pt x="5497" y="3115"/>
                </a:cubicBezTo>
                <a:lnTo>
                  <a:pt x="6056" y="3135"/>
                </a:lnTo>
                <a:cubicBezTo>
                  <a:pt x="6056" y="3101"/>
                  <a:pt x="6056" y="3066"/>
                  <a:pt x="6056" y="3032"/>
                </a:cubicBezTo>
                <a:cubicBezTo>
                  <a:pt x="6056" y="2673"/>
                  <a:pt x="5994" y="2322"/>
                  <a:pt x="5870" y="1984"/>
                </a:cubicBezTo>
                <a:lnTo>
                  <a:pt x="5346" y="2177"/>
                </a:lnTo>
                <a:cubicBezTo>
                  <a:pt x="5228" y="1873"/>
                  <a:pt x="5063" y="1597"/>
                  <a:pt x="4849" y="1363"/>
                </a:cubicBezTo>
                <a:lnTo>
                  <a:pt x="5263" y="991"/>
                </a:lnTo>
                <a:cubicBezTo>
                  <a:pt x="4994" y="694"/>
                  <a:pt x="4677" y="459"/>
                  <a:pt x="4325" y="294"/>
                </a:cubicBezTo>
                <a:lnTo>
                  <a:pt x="4084" y="797"/>
                </a:lnTo>
                <a:cubicBezTo>
                  <a:pt x="3801" y="666"/>
                  <a:pt x="3490" y="584"/>
                  <a:pt x="3159" y="563"/>
                </a:cubicBezTo>
                <a:lnTo>
                  <a:pt x="3194" y="4"/>
                </a:lnTo>
                <a:cubicBezTo>
                  <a:pt x="3140" y="1"/>
                  <a:pt x="3087" y="0"/>
                  <a:pt x="30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35"/>
          <p:cNvSpPr/>
          <p:nvPr/>
        </p:nvSpPr>
        <p:spPr>
          <a:xfrm>
            <a:off x="776333" y="2426139"/>
            <a:ext cx="469252" cy="465889"/>
          </a:xfrm>
          <a:custGeom>
            <a:avLst/>
            <a:gdLst/>
            <a:ahLst/>
            <a:cxnLst/>
            <a:rect l="l" t="t" r="r" b="b"/>
            <a:pathLst>
              <a:path w="4884" h="4849" extrusionOk="0">
                <a:moveTo>
                  <a:pt x="2444" y="1413"/>
                </a:moveTo>
                <a:cubicBezTo>
                  <a:pt x="2530" y="1413"/>
                  <a:pt x="2617" y="1425"/>
                  <a:pt x="2704" y="1448"/>
                </a:cubicBezTo>
                <a:cubicBezTo>
                  <a:pt x="3242" y="1593"/>
                  <a:pt x="3566" y="2145"/>
                  <a:pt x="3421" y="2683"/>
                </a:cubicBezTo>
                <a:cubicBezTo>
                  <a:pt x="3300" y="3134"/>
                  <a:pt x="2892" y="3434"/>
                  <a:pt x="2447" y="3434"/>
                </a:cubicBezTo>
                <a:cubicBezTo>
                  <a:pt x="2361" y="3434"/>
                  <a:pt x="2274" y="3423"/>
                  <a:pt x="2187" y="3400"/>
                </a:cubicBezTo>
                <a:cubicBezTo>
                  <a:pt x="1649" y="3262"/>
                  <a:pt x="1325" y="2703"/>
                  <a:pt x="1469" y="2165"/>
                </a:cubicBezTo>
                <a:cubicBezTo>
                  <a:pt x="1585" y="1714"/>
                  <a:pt x="1996" y="1413"/>
                  <a:pt x="2444" y="1413"/>
                </a:cubicBezTo>
                <a:close/>
                <a:moveTo>
                  <a:pt x="2432" y="1"/>
                </a:moveTo>
                <a:cubicBezTo>
                  <a:pt x="2373" y="1"/>
                  <a:pt x="2314" y="3"/>
                  <a:pt x="2256" y="7"/>
                </a:cubicBezTo>
                <a:lnTo>
                  <a:pt x="2290" y="455"/>
                </a:lnTo>
                <a:cubicBezTo>
                  <a:pt x="2035" y="476"/>
                  <a:pt x="1787" y="545"/>
                  <a:pt x="1559" y="662"/>
                </a:cubicBezTo>
                <a:lnTo>
                  <a:pt x="1359" y="255"/>
                </a:lnTo>
                <a:cubicBezTo>
                  <a:pt x="1076" y="400"/>
                  <a:pt x="828" y="593"/>
                  <a:pt x="621" y="827"/>
                </a:cubicBezTo>
                <a:lnTo>
                  <a:pt x="959" y="1124"/>
                </a:lnTo>
                <a:cubicBezTo>
                  <a:pt x="794" y="1310"/>
                  <a:pt x="662" y="1538"/>
                  <a:pt x="573" y="1786"/>
                </a:cubicBezTo>
                <a:lnTo>
                  <a:pt x="152" y="1641"/>
                </a:lnTo>
                <a:cubicBezTo>
                  <a:pt x="131" y="1696"/>
                  <a:pt x="118" y="1751"/>
                  <a:pt x="104" y="1807"/>
                </a:cubicBezTo>
                <a:cubicBezTo>
                  <a:pt x="21" y="2110"/>
                  <a:pt x="0" y="2427"/>
                  <a:pt x="42" y="2738"/>
                </a:cubicBezTo>
                <a:lnTo>
                  <a:pt x="483" y="2683"/>
                </a:lnTo>
                <a:cubicBezTo>
                  <a:pt x="518" y="2938"/>
                  <a:pt x="600" y="3179"/>
                  <a:pt x="731" y="3400"/>
                </a:cubicBezTo>
                <a:lnTo>
                  <a:pt x="338" y="3620"/>
                </a:lnTo>
                <a:cubicBezTo>
                  <a:pt x="497" y="3896"/>
                  <a:pt x="697" y="4138"/>
                  <a:pt x="952" y="4331"/>
                </a:cubicBezTo>
                <a:lnTo>
                  <a:pt x="1228" y="3979"/>
                </a:lnTo>
                <a:cubicBezTo>
                  <a:pt x="1421" y="4131"/>
                  <a:pt x="1649" y="4248"/>
                  <a:pt x="1904" y="4324"/>
                </a:cubicBezTo>
                <a:lnTo>
                  <a:pt x="1787" y="4752"/>
                </a:lnTo>
                <a:cubicBezTo>
                  <a:pt x="1800" y="4758"/>
                  <a:pt x="1814" y="4758"/>
                  <a:pt x="1828" y="4765"/>
                </a:cubicBezTo>
                <a:cubicBezTo>
                  <a:pt x="2035" y="4819"/>
                  <a:pt x="2248" y="4849"/>
                  <a:pt x="2461" y="4849"/>
                </a:cubicBezTo>
                <a:cubicBezTo>
                  <a:pt x="2547" y="4849"/>
                  <a:pt x="2633" y="4844"/>
                  <a:pt x="2718" y="4834"/>
                </a:cubicBezTo>
                <a:lnTo>
                  <a:pt x="2669" y="4386"/>
                </a:lnTo>
                <a:cubicBezTo>
                  <a:pt x="2925" y="4358"/>
                  <a:pt x="3173" y="4276"/>
                  <a:pt x="3394" y="4152"/>
                </a:cubicBezTo>
                <a:lnTo>
                  <a:pt x="3607" y="4552"/>
                </a:lnTo>
                <a:cubicBezTo>
                  <a:pt x="3883" y="4400"/>
                  <a:pt x="4125" y="4193"/>
                  <a:pt x="4325" y="3952"/>
                </a:cubicBezTo>
                <a:lnTo>
                  <a:pt x="3980" y="3669"/>
                </a:lnTo>
                <a:cubicBezTo>
                  <a:pt x="4132" y="3476"/>
                  <a:pt x="4256" y="3248"/>
                  <a:pt x="4332" y="2993"/>
                </a:cubicBezTo>
                <a:lnTo>
                  <a:pt x="4766" y="3124"/>
                </a:lnTo>
                <a:cubicBezTo>
                  <a:pt x="4773" y="3096"/>
                  <a:pt x="4780" y="3069"/>
                  <a:pt x="4787" y="3041"/>
                </a:cubicBezTo>
                <a:cubicBezTo>
                  <a:pt x="4863" y="2765"/>
                  <a:pt x="4883" y="2483"/>
                  <a:pt x="4856" y="2193"/>
                </a:cubicBezTo>
                <a:lnTo>
                  <a:pt x="4856" y="2193"/>
                </a:lnTo>
                <a:lnTo>
                  <a:pt x="4414" y="2241"/>
                </a:lnTo>
                <a:cubicBezTo>
                  <a:pt x="4387" y="1979"/>
                  <a:pt x="4311" y="1731"/>
                  <a:pt x="4194" y="1510"/>
                </a:cubicBezTo>
                <a:lnTo>
                  <a:pt x="4594" y="1296"/>
                </a:lnTo>
                <a:cubicBezTo>
                  <a:pt x="4442" y="1020"/>
                  <a:pt x="4249" y="772"/>
                  <a:pt x="4007" y="572"/>
                </a:cubicBezTo>
                <a:lnTo>
                  <a:pt x="3718" y="917"/>
                </a:lnTo>
                <a:cubicBezTo>
                  <a:pt x="3525" y="751"/>
                  <a:pt x="3304" y="627"/>
                  <a:pt x="3049" y="545"/>
                </a:cubicBezTo>
                <a:lnTo>
                  <a:pt x="3187" y="117"/>
                </a:lnTo>
                <a:cubicBezTo>
                  <a:pt x="2945" y="38"/>
                  <a:pt x="2690" y="1"/>
                  <a:pt x="243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35"/>
          <p:cNvSpPr/>
          <p:nvPr/>
        </p:nvSpPr>
        <p:spPr>
          <a:xfrm>
            <a:off x="14651" y="3546465"/>
            <a:ext cx="181686" cy="181782"/>
          </a:xfrm>
          <a:custGeom>
            <a:avLst/>
            <a:gdLst/>
            <a:ahLst/>
            <a:cxnLst/>
            <a:rect l="l" t="t" r="r" b="b"/>
            <a:pathLst>
              <a:path w="1891" h="1892" extrusionOk="0">
                <a:moveTo>
                  <a:pt x="945" y="554"/>
                </a:moveTo>
                <a:cubicBezTo>
                  <a:pt x="1166" y="554"/>
                  <a:pt x="1339" y="726"/>
                  <a:pt x="1339" y="947"/>
                </a:cubicBezTo>
                <a:cubicBezTo>
                  <a:pt x="1339" y="1161"/>
                  <a:pt x="1166" y="1340"/>
                  <a:pt x="945" y="1340"/>
                </a:cubicBezTo>
                <a:cubicBezTo>
                  <a:pt x="732" y="1340"/>
                  <a:pt x="552" y="1161"/>
                  <a:pt x="552" y="947"/>
                </a:cubicBezTo>
                <a:cubicBezTo>
                  <a:pt x="552" y="726"/>
                  <a:pt x="725" y="554"/>
                  <a:pt x="945" y="554"/>
                </a:cubicBezTo>
                <a:close/>
                <a:moveTo>
                  <a:pt x="952" y="1"/>
                </a:moveTo>
                <a:cubicBezTo>
                  <a:pt x="844" y="1"/>
                  <a:pt x="737" y="20"/>
                  <a:pt x="635" y="50"/>
                </a:cubicBezTo>
                <a:lnTo>
                  <a:pt x="697" y="216"/>
                </a:lnTo>
                <a:cubicBezTo>
                  <a:pt x="601" y="250"/>
                  <a:pt x="511" y="305"/>
                  <a:pt x="435" y="367"/>
                </a:cubicBezTo>
                <a:lnTo>
                  <a:pt x="325" y="236"/>
                </a:lnTo>
                <a:cubicBezTo>
                  <a:pt x="228" y="319"/>
                  <a:pt x="152" y="416"/>
                  <a:pt x="97" y="526"/>
                </a:cubicBezTo>
                <a:lnTo>
                  <a:pt x="256" y="602"/>
                </a:lnTo>
                <a:cubicBezTo>
                  <a:pt x="214" y="692"/>
                  <a:pt x="187" y="788"/>
                  <a:pt x="180" y="892"/>
                </a:cubicBezTo>
                <a:lnTo>
                  <a:pt x="7" y="878"/>
                </a:lnTo>
                <a:cubicBezTo>
                  <a:pt x="1" y="898"/>
                  <a:pt x="1" y="926"/>
                  <a:pt x="1" y="947"/>
                </a:cubicBezTo>
                <a:cubicBezTo>
                  <a:pt x="1" y="1071"/>
                  <a:pt x="28" y="1188"/>
                  <a:pt x="70" y="1305"/>
                </a:cubicBezTo>
                <a:lnTo>
                  <a:pt x="235" y="1236"/>
                </a:lnTo>
                <a:cubicBezTo>
                  <a:pt x="270" y="1333"/>
                  <a:pt x="325" y="1416"/>
                  <a:pt x="401" y="1485"/>
                </a:cubicBezTo>
                <a:lnTo>
                  <a:pt x="270" y="1609"/>
                </a:lnTo>
                <a:cubicBezTo>
                  <a:pt x="359" y="1698"/>
                  <a:pt x="463" y="1767"/>
                  <a:pt x="573" y="1816"/>
                </a:cubicBezTo>
                <a:lnTo>
                  <a:pt x="642" y="1650"/>
                </a:lnTo>
                <a:cubicBezTo>
                  <a:pt x="732" y="1692"/>
                  <a:pt x="828" y="1712"/>
                  <a:pt x="932" y="1712"/>
                </a:cubicBezTo>
                <a:lnTo>
                  <a:pt x="932" y="1892"/>
                </a:lnTo>
                <a:lnTo>
                  <a:pt x="945" y="1892"/>
                </a:lnTo>
                <a:cubicBezTo>
                  <a:pt x="1063" y="1892"/>
                  <a:pt x="1180" y="1871"/>
                  <a:pt x="1290" y="1830"/>
                </a:cubicBezTo>
                <a:lnTo>
                  <a:pt x="1228" y="1664"/>
                </a:lnTo>
                <a:cubicBezTo>
                  <a:pt x="1318" y="1630"/>
                  <a:pt x="1407" y="1574"/>
                  <a:pt x="1476" y="1505"/>
                </a:cubicBezTo>
                <a:lnTo>
                  <a:pt x="1594" y="1630"/>
                </a:lnTo>
                <a:cubicBezTo>
                  <a:pt x="1683" y="1547"/>
                  <a:pt x="1759" y="1450"/>
                  <a:pt x="1807" y="1333"/>
                </a:cubicBezTo>
                <a:lnTo>
                  <a:pt x="1649" y="1264"/>
                </a:lnTo>
                <a:cubicBezTo>
                  <a:pt x="1690" y="1174"/>
                  <a:pt x="1711" y="1078"/>
                  <a:pt x="1718" y="974"/>
                </a:cubicBezTo>
                <a:lnTo>
                  <a:pt x="1890" y="981"/>
                </a:lnTo>
                <a:cubicBezTo>
                  <a:pt x="1890" y="967"/>
                  <a:pt x="1890" y="954"/>
                  <a:pt x="1890" y="947"/>
                </a:cubicBezTo>
                <a:cubicBezTo>
                  <a:pt x="1890" y="836"/>
                  <a:pt x="1870" y="726"/>
                  <a:pt x="1835" y="616"/>
                </a:cubicBezTo>
                <a:lnTo>
                  <a:pt x="1670" y="678"/>
                </a:lnTo>
                <a:cubicBezTo>
                  <a:pt x="1635" y="581"/>
                  <a:pt x="1580" y="498"/>
                  <a:pt x="1518" y="423"/>
                </a:cubicBezTo>
                <a:lnTo>
                  <a:pt x="1642" y="305"/>
                </a:lnTo>
                <a:cubicBezTo>
                  <a:pt x="1559" y="216"/>
                  <a:pt x="1463" y="147"/>
                  <a:pt x="1352" y="92"/>
                </a:cubicBezTo>
                <a:lnTo>
                  <a:pt x="1276" y="250"/>
                </a:lnTo>
                <a:cubicBezTo>
                  <a:pt x="1187" y="209"/>
                  <a:pt x="1090" y="181"/>
                  <a:pt x="987" y="174"/>
                </a:cubicBezTo>
                <a:lnTo>
                  <a:pt x="1001" y="2"/>
                </a:lnTo>
                <a:cubicBezTo>
                  <a:pt x="985" y="1"/>
                  <a:pt x="969" y="1"/>
                  <a:pt x="95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35"/>
          <p:cNvSpPr/>
          <p:nvPr/>
        </p:nvSpPr>
        <p:spPr>
          <a:xfrm>
            <a:off x="862850" y="3598636"/>
            <a:ext cx="352612" cy="352227"/>
          </a:xfrm>
          <a:custGeom>
            <a:avLst/>
            <a:gdLst/>
            <a:ahLst/>
            <a:cxnLst/>
            <a:rect l="l" t="t" r="r" b="b"/>
            <a:pathLst>
              <a:path w="3670" h="3666" extrusionOk="0">
                <a:moveTo>
                  <a:pt x="1835" y="1073"/>
                </a:moveTo>
                <a:cubicBezTo>
                  <a:pt x="2256" y="1073"/>
                  <a:pt x="2600" y="1411"/>
                  <a:pt x="2600" y="1831"/>
                </a:cubicBezTo>
                <a:cubicBezTo>
                  <a:pt x="2600" y="2259"/>
                  <a:pt x="2256" y="2597"/>
                  <a:pt x="1835" y="2597"/>
                </a:cubicBezTo>
                <a:cubicBezTo>
                  <a:pt x="1414" y="2597"/>
                  <a:pt x="1069" y="2252"/>
                  <a:pt x="1069" y="1831"/>
                </a:cubicBezTo>
                <a:cubicBezTo>
                  <a:pt x="1069" y="1411"/>
                  <a:pt x="1414" y="1073"/>
                  <a:pt x="1835" y="1073"/>
                </a:cubicBezTo>
                <a:close/>
                <a:moveTo>
                  <a:pt x="1829" y="1"/>
                </a:moveTo>
                <a:cubicBezTo>
                  <a:pt x="1628" y="1"/>
                  <a:pt x="1424" y="35"/>
                  <a:pt x="1235" y="100"/>
                </a:cubicBezTo>
                <a:lnTo>
                  <a:pt x="1345" y="424"/>
                </a:lnTo>
                <a:cubicBezTo>
                  <a:pt x="1159" y="487"/>
                  <a:pt x="987" y="583"/>
                  <a:pt x="849" y="714"/>
                </a:cubicBezTo>
                <a:lnTo>
                  <a:pt x="621" y="459"/>
                </a:lnTo>
                <a:cubicBezTo>
                  <a:pt x="442" y="618"/>
                  <a:pt x="297" y="804"/>
                  <a:pt x="193" y="1018"/>
                </a:cubicBezTo>
                <a:lnTo>
                  <a:pt x="497" y="1169"/>
                </a:lnTo>
                <a:cubicBezTo>
                  <a:pt x="407" y="1342"/>
                  <a:pt x="359" y="1528"/>
                  <a:pt x="345" y="1728"/>
                </a:cubicBezTo>
                <a:lnTo>
                  <a:pt x="7" y="1700"/>
                </a:lnTo>
                <a:cubicBezTo>
                  <a:pt x="0" y="1742"/>
                  <a:pt x="0" y="1790"/>
                  <a:pt x="0" y="1831"/>
                </a:cubicBezTo>
                <a:cubicBezTo>
                  <a:pt x="0" y="2073"/>
                  <a:pt x="49" y="2307"/>
                  <a:pt x="138" y="2528"/>
                </a:cubicBezTo>
                <a:lnTo>
                  <a:pt x="449" y="2397"/>
                </a:lnTo>
                <a:cubicBezTo>
                  <a:pt x="524" y="2576"/>
                  <a:pt x="635" y="2742"/>
                  <a:pt x="766" y="2880"/>
                </a:cubicBezTo>
                <a:lnTo>
                  <a:pt x="524" y="3114"/>
                </a:lnTo>
                <a:cubicBezTo>
                  <a:pt x="690" y="3287"/>
                  <a:pt x="890" y="3424"/>
                  <a:pt x="1111" y="3514"/>
                </a:cubicBezTo>
                <a:lnTo>
                  <a:pt x="1242" y="3204"/>
                </a:lnTo>
                <a:cubicBezTo>
                  <a:pt x="1414" y="3280"/>
                  <a:pt x="1607" y="3321"/>
                  <a:pt x="1807" y="3328"/>
                </a:cubicBezTo>
                <a:lnTo>
                  <a:pt x="1800" y="3666"/>
                </a:lnTo>
                <a:lnTo>
                  <a:pt x="1835" y="3666"/>
                </a:lnTo>
                <a:cubicBezTo>
                  <a:pt x="2062" y="3666"/>
                  <a:pt x="2283" y="3624"/>
                  <a:pt x="2497" y="3542"/>
                </a:cubicBezTo>
                <a:lnTo>
                  <a:pt x="2373" y="3224"/>
                </a:lnTo>
                <a:cubicBezTo>
                  <a:pt x="2559" y="3156"/>
                  <a:pt x="2724" y="3052"/>
                  <a:pt x="2862" y="2921"/>
                </a:cubicBezTo>
                <a:lnTo>
                  <a:pt x="3097" y="3162"/>
                </a:lnTo>
                <a:cubicBezTo>
                  <a:pt x="3269" y="2997"/>
                  <a:pt x="3407" y="2804"/>
                  <a:pt x="3504" y="2590"/>
                </a:cubicBezTo>
                <a:lnTo>
                  <a:pt x="3193" y="2452"/>
                </a:lnTo>
                <a:cubicBezTo>
                  <a:pt x="3276" y="2280"/>
                  <a:pt x="3318" y="2087"/>
                  <a:pt x="3325" y="1887"/>
                </a:cubicBezTo>
                <a:lnTo>
                  <a:pt x="3669" y="1900"/>
                </a:lnTo>
                <a:cubicBezTo>
                  <a:pt x="3669" y="1880"/>
                  <a:pt x="3669" y="1859"/>
                  <a:pt x="3669" y="1831"/>
                </a:cubicBezTo>
                <a:cubicBezTo>
                  <a:pt x="3669" y="1618"/>
                  <a:pt x="3628" y="1404"/>
                  <a:pt x="3552" y="1204"/>
                </a:cubicBezTo>
                <a:lnTo>
                  <a:pt x="3235" y="1321"/>
                </a:lnTo>
                <a:cubicBezTo>
                  <a:pt x="3166" y="1135"/>
                  <a:pt x="3069" y="969"/>
                  <a:pt x="2938" y="824"/>
                </a:cubicBezTo>
                <a:lnTo>
                  <a:pt x="3187" y="597"/>
                </a:lnTo>
                <a:cubicBezTo>
                  <a:pt x="3028" y="418"/>
                  <a:pt x="2835" y="280"/>
                  <a:pt x="2621" y="176"/>
                </a:cubicBezTo>
                <a:lnTo>
                  <a:pt x="2476" y="480"/>
                </a:lnTo>
                <a:cubicBezTo>
                  <a:pt x="2304" y="404"/>
                  <a:pt x="2111" y="349"/>
                  <a:pt x="1918" y="342"/>
                </a:cubicBezTo>
                <a:lnTo>
                  <a:pt x="1931" y="4"/>
                </a:lnTo>
                <a:cubicBezTo>
                  <a:pt x="1898" y="2"/>
                  <a:pt x="1864" y="1"/>
                  <a:pt x="182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35"/>
          <p:cNvSpPr/>
          <p:nvPr/>
        </p:nvSpPr>
        <p:spPr>
          <a:xfrm>
            <a:off x="3134397" y="4618733"/>
            <a:ext cx="352614" cy="352902"/>
          </a:xfrm>
          <a:custGeom>
            <a:avLst/>
            <a:gdLst/>
            <a:ahLst/>
            <a:cxnLst/>
            <a:rect l="l" t="t" r="r" b="b"/>
            <a:pathLst>
              <a:path w="3670" h="3673" extrusionOk="0">
                <a:moveTo>
                  <a:pt x="1835" y="1073"/>
                </a:moveTo>
                <a:cubicBezTo>
                  <a:pt x="2256" y="1073"/>
                  <a:pt x="2601" y="1417"/>
                  <a:pt x="2601" y="1838"/>
                </a:cubicBezTo>
                <a:cubicBezTo>
                  <a:pt x="2601" y="2259"/>
                  <a:pt x="2256" y="2604"/>
                  <a:pt x="1835" y="2604"/>
                </a:cubicBezTo>
                <a:cubicBezTo>
                  <a:pt x="1414" y="2604"/>
                  <a:pt x="1070" y="2259"/>
                  <a:pt x="1070" y="1838"/>
                </a:cubicBezTo>
                <a:cubicBezTo>
                  <a:pt x="1070" y="1417"/>
                  <a:pt x="1414" y="1073"/>
                  <a:pt x="1835" y="1073"/>
                </a:cubicBezTo>
                <a:close/>
                <a:moveTo>
                  <a:pt x="1830" y="1"/>
                </a:moveTo>
                <a:cubicBezTo>
                  <a:pt x="1628" y="1"/>
                  <a:pt x="1423" y="35"/>
                  <a:pt x="1228" y="100"/>
                </a:cubicBezTo>
                <a:lnTo>
                  <a:pt x="1345" y="424"/>
                </a:lnTo>
                <a:cubicBezTo>
                  <a:pt x="1159" y="486"/>
                  <a:pt x="987" y="590"/>
                  <a:pt x="842" y="714"/>
                </a:cubicBezTo>
                <a:lnTo>
                  <a:pt x="621" y="459"/>
                </a:lnTo>
                <a:cubicBezTo>
                  <a:pt x="442" y="617"/>
                  <a:pt x="297" y="804"/>
                  <a:pt x="187" y="1024"/>
                </a:cubicBezTo>
                <a:lnTo>
                  <a:pt x="497" y="1169"/>
                </a:lnTo>
                <a:cubicBezTo>
                  <a:pt x="407" y="1341"/>
                  <a:pt x="359" y="1528"/>
                  <a:pt x="345" y="1728"/>
                </a:cubicBezTo>
                <a:lnTo>
                  <a:pt x="1" y="1707"/>
                </a:lnTo>
                <a:cubicBezTo>
                  <a:pt x="1" y="1748"/>
                  <a:pt x="1" y="1790"/>
                  <a:pt x="1" y="1838"/>
                </a:cubicBezTo>
                <a:cubicBezTo>
                  <a:pt x="1" y="2073"/>
                  <a:pt x="42" y="2307"/>
                  <a:pt x="138" y="2528"/>
                </a:cubicBezTo>
                <a:lnTo>
                  <a:pt x="449" y="2404"/>
                </a:lnTo>
                <a:cubicBezTo>
                  <a:pt x="525" y="2583"/>
                  <a:pt x="635" y="2742"/>
                  <a:pt x="766" y="2879"/>
                </a:cubicBezTo>
                <a:lnTo>
                  <a:pt x="525" y="3121"/>
                </a:lnTo>
                <a:cubicBezTo>
                  <a:pt x="690" y="3293"/>
                  <a:pt x="890" y="3424"/>
                  <a:pt x="1111" y="3521"/>
                </a:cubicBezTo>
                <a:lnTo>
                  <a:pt x="1242" y="3210"/>
                </a:lnTo>
                <a:cubicBezTo>
                  <a:pt x="1414" y="3279"/>
                  <a:pt x="1607" y="3328"/>
                  <a:pt x="1807" y="3328"/>
                </a:cubicBezTo>
                <a:lnTo>
                  <a:pt x="1801" y="3673"/>
                </a:lnTo>
                <a:lnTo>
                  <a:pt x="1835" y="3673"/>
                </a:lnTo>
                <a:cubicBezTo>
                  <a:pt x="2063" y="3673"/>
                  <a:pt x="2283" y="3631"/>
                  <a:pt x="2497" y="3548"/>
                </a:cubicBezTo>
                <a:lnTo>
                  <a:pt x="2373" y="3231"/>
                </a:lnTo>
                <a:cubicBezTo>
                  <a:pt x="2559" y="3155"/>
                  <a:pt x="2725" y="3052"/>
                  <a:pt x="2863" y="2921"/>
                </a:cubicBezTo>
                <a:lnTo>
                  <a:pt x="3090" y="3169"/>
                </a:lnTo>
                <a:cubicBezTo>
                  <a:pt x="3270" y="3004"/>
                  <a:pt x="3407" y="2810"/>
                  <a:pt x="3504" y="2590"/>
                </a:cubicBezTo>
                <a:lnTo>
                  <a:pt x="3194" y="2452"/>
                </a:lnTo>
                <a:cubicBezTo>
                  <a:pt x="3270" y="2279"/>
                  <a:pt x="3318" y="2086"/>
                  <a:pt x="3325" y="1893"/>
                </a:cubicBezTo>
                <a:lnTo>
                  <a:pt x="3663" y="1900"/>
                </a:lnTo>
                <a:cubicBezTo>
                  <a:pt x="3670" y="1879"/>
                  <a:pt x="3670" y="1859"/>
                  <a:pt x="3670" y="1838"/>
                </a:cubicBezTo>
                <a:cubicBezTo>
                  <a:pt x="3670" y="1617"/>
                  <a:pt x="3628" y="1404"/>
                  <a:pt x="3552" y="1204"/>
                </a:cubicBezTo>
                <a:lnTo>
                  <a:pt x="3235" y="1321"/>
                </a:lnTo>
                <a:cubicBezTo>
                  <a:pt x="3166" y="1135"/>
                  <a:pt x="3063" y="969"/>
                  <a:pt x="2939" y="831"/>
                </a:cubicBezTo>
                <a:lnTo>
                  <a:pt x="3187" y="597"/>
                </a:lnTo>
                <a:cubicBezTo>
                  <a:pt x="3028" y="424"/>
                  <a:pt x="2835" y="279"/>
                  <a:pt x="2621" y="176"/>
                </a:cubicBezTo>
                <a:lnTo>
                  <a:pt x="2470" y="486"/>
                </a:lnTo>
                <a:cubicBezTo>
                  <a:pt x="2304" y="404"/>
                  <a:pt x="2111" y="355"/>
                  <a:pt x="1911" y="341"/>
                </a:cubicBezTo>
                <a:lnTo>
                  <a:pt x="1932" y="4"/>
                </a:lnTo>
                <a:cubicBezTo>
                  <a:pt x="1898" y="2"/>
                  <a:pt x="1864" y="1"/>
                  <a:pt x="183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5"/>
          <p:cNvSpPr/>
          <p:nvPr/>
        </p:nvSpPr>
        <p:spPr>
          <a:xfrm>
            <a:off x="2800252" y="1021733"/>
            <a:ext cx="195523" cy="195042"/>
          </a:xfrm>
          <a:custGeom>
            <a:avLst/>
            <a:gdLst/>
            <a:ahLst/>
            <a:cxnLst/>
            <a:rect l="l" t="t" r="r" b="b"/>
            <a:pathLst>
              <a:path w="2035" h="2030" extrusionOk="0">
                <a:moveTo>
                  <a:pt x="1021" y="595"/>
                </a:moveTo>
                <a:cubicBezTo>
                  <a:pt x="1255" y="595"/>
                  <a:pt x="1442" y="781"/>
                  <a:pt x="1442" y="1016"/>
                </a:cubicBezTo>
                <a:cubicBezTo>
                  <a:pt x="1442" y="1250"/>
                  <a:pt x="1255" y="1444"/>
                  <a:pt x="1021" y="1444"/>
                </a:cubicBezTo>
                <a:cubicBezTo>
                  <a:pt x="786" y="1444"/>
                  <a:pt x="593" y="1250"/>
                  <a:pt x="593" y="1016"/>
                </a:cubicBezTo>
                <a:cubicBezTo>
                  <a:pt x="593" y="781"/>
                  <a:pt x="786" y="595"/>
                  <a:pt x="1021" y="595"/>
                </a:cubicBezTo>
                <a:close/>
                <a:moveTo>
                  <a:pt x="1026" y="1"/>
                </a:moveTo>
                <a:cubicBezTo>
                  <a:pt x="910" y="1"/>
                  <a:pt x="791" y="21"/>
                  <a:pt x="683" y="57"/>
                </a:cubicBezTo>
                <a:lnTo>
                  <a:pt x="745" y="237"/>
                </a:lnTo>
                <a:cubicBezTo>
                  <a:pt x="649" y="271"/>
                  <a:pt x="552" y="326"/>
                  <a:pt x="469" y="395"/>
                </a:cubicBezTo>
                <a:lnTo>
                  <a:pt x="345" y="257"/>
                </a:lnTo>
                <a:cubicBezTo>
                  <a:pt x="249" y="340"/>
                  <a:pt x="166" y="444"/>
                  <a:pt x="111" y="568"/>
                </a:cubicBezTo>
                <a:lnTo>
                  <a:pt x="276" y="650"/>
                </a:lnTo>
                <a:cubicBezTo>
                  <a:pt x="228" y="740"/>
                  <a:pt x="200" y="844"/>
                  <a:pt x="193" y="954"/>
                </a:cubicBezTo>
                <a:lnTo>
                  <a:pt x="7" y="947"/>
                </a:lnTo>
                <a:cubicBezTo>
                  <a:pt x="7" y="968"/>
                  <a:pt x="0" y="995"/>
                  <a:pt x="0" y="1016"/>
                </a:cubicBezTo>
                <a:cubicBezTo>
                  <a:pt x="0" y="1147"/>
                  <a:pt x="28" y="1278"/>
                  <a:pt x="76" y="1402"/>
                </a:cubicBezTo>
                <a:lnTo>
                  <a:pt x="255" y="1326"/>
                </a:lnTo>
                <a:cubicBezTo>
                  <a:pt x="297" y="1430"/>
                  <a:pt x="352" y="1519"/>
                  <a:pt x="428" y="1595"/>
                </a:cubicBezTo>
                <a:lnTo>
                  <a:pt x="297" y="1726"/>
                </a:lnTo>
                <a:cubicBezTo>
                  <a:pt x="386" y="1823"/>
                  <a:pt x="497" y="1899"/>
                  <a:pt x="621" y="1947"/>
                </a:cubicBezTo>
                <a:lnTo>
                  <a:pt x="690" y="1775"/>
                </a:lnTo>
                <a:cubicBezTo>
                  <a:pt x="786" y="1816"/>
                  <a:pt x="897" y="1844"/>
                  <a:pt x="1007" y="1844"/>
                </a:cubicBezTo>
                <a:lnTo>
                  <a:pt x="1000" y="2030"/>
                </a:lnTo>
                <a:lnTo>
                  <a:pt x="1021" y="2030"/>
                </a:lnTo>
                <a:cubicBezTo>
                  <a:pt x="1145" y="2030"/>
                  <a:pt x="1269" y="2009"/>
                  <a:pt x="1386" y="1961"/>
                </a:cubicBezTo>
                <a:lnTo>
                  <a:pt x="1318" y="1788"/>
                </a:lnTo>
                <a:cubicBezTo>
                  <a:pt x="1421" y="1747"/>
                  <a:pt x="1511" y="1692"/>
                  <a:pt x="1587" y="1616"/>
                </a:cubicBezTo>
                <a:lnTo>
                  <a:pt x="1718" y="1754"/>
                </a:lnTo>
                <a:cubicBezTo>
                  <a:pt x="1814" y="1664"/>
                  <a:pt x="1890" y="1554"/>
                  <a:pt x="1945" y="1437"/>
                </a:cubicBezTo>
                <a:lnTo>
                  <a:pt x="1773" y="1354"/>
                </a:lnTo>
                <a:cubicBezTo>
                  <a:pt x="1821" y="1264"/>
                  <a:pt x="1842" y="1154"/>
                  <a:pt x="1849" y="1044"/>
                </a:cubicBezTo>
                <a:lnTo>
                  <a:pt x="2035" y="1057"/>
                </a:lnTo>
                <a:cubicBezTo>
                  <a:pt x="2035" y="1044"/>
                  <a:pt x="2035" y="1030"/>
                  <a:pt x="2035" y="1016"/>
                </a:cubicBezTo>
                <a:cubicBezTo>
                  <a:pt x="2035" y="899"/>
                  <a:pt x="2014" y="781"/>
                  <a:pt x="1973" y="664"/>
                </a:cubicBezTo>
                <a:lnTo>
                  <a:pt x="1793" y="733"/>
                </a:lnTo>
                <a:cubicBezTo>
                  <a:pt x="1759" y="630"/>
                  <a:pt x="1704" y="540"/>
                  <a:pt x="1628" y="457"/>
                </a:cubicBezTo>
                <a:lnTo>
                  <a:pt x="1766" y="333"/>
                </a:lnTo>
                <a:cubicBezTo>
                  <a:pt x="1676" y="237"/>
                  <a:pt x="1573" y="154"/>
                  <a:pt x="1455" y="99"/>
                </a:cubicBezTo>
                <a:lnTo>
                  <a:pt x="1373" y="271"/>
                </a:lnTo>
                <a:cubicBezTo>
                  <a:pt x="1276" y="223"/>
                  <a:pt x="1173" y="195"/>
                  <a:pt x="1062" y="188"/>
                </a:cubicBezTo>
                <a:lnTo>
                  <a:pt x="1076" y="2"/>
                </a:lnTo>
                <a:cubicBezTo>
                  <a:pt x="1060" y="1"/>
                  <a:pt x="1043" y="1"/>
                  <a:pt x="102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35"/>
          <p:cNvSpPr/>
          <p:nvPr/>
        </p:nvSpPr>
        <p:spPr>
          <a:xfrm>
            <a:off x="2930217" y="2702396"/>
            <a:ext cx="530263" cy="530839"/>
          </a:xfrm>
          <a:custGeom>
            <a:avLst/>
            <a:gdLst/>
            <a:ahLst/>
            <a:cxnLst/>
            <a:rect l="l" t="t" r="r" b="b"/>
            <a:pathLst>
              <a:path w="5519" h="5525" extrusionOk="0">
                <a:moveTo>
                  <a:pt x="2754" y="1605"/>
                </a:moveTo>
                <a:cubicBezTo>
                  <a:pt x="2991" y="1605"/>
                  <a:pt x="3230" y="1677"/>
                  <a:pt x="3435" y="1828"/>
                </a:cubicBezTo>
                <a:cubicBezTo>
                  <a:pt x="3953" y="2201"/>
                  <a:pt x="4070" y="2932"/>
                  <a:pt x="3691" y="3449"/>
                </a:cubicBezTo>
                <a:cubicBezTo>
                  <a:pt x="3466" y="3761"/>
                  <a:pt x="3114" y="3927"/>
                  <a:pt x="2756" y="3927"/>
                </a:cubicBezTo>
                <a:cubicBezTo>
                  <a:pt x="2521" y="3927"/>
                  <a:pt x="2282" y="3855"/>
                  <a:pt x="2077" y="3704"/>
                </a:cubicBezTo>
                <a:cubicBezTo>
                  <a:pt x="1553" y="3332"/>
                  <a:pt x="1442" y="2601"/>
                  <a:pt x="1815" y="2083"/>
                </a:cubicBezTo>
                <a:cubicBezTo>
                  <a:pt x="2039" y="1772"/>
                  <a:pt x="2394" y="1605"/>
                  <a:pt x="2754" y="1605"/>
                </a:cubicBezTo>
                <a:close/>
                <a:moveTo>
                  <a:pt x="2491" y="1"/>
                </a:moveTo>
                <a:cubicBezTo>
                  <a:pt x="2125" y="35"/>
                  <a:pt x="1780" y="138"/>
                  <a:pt x="1463" y="304"/>
                </a:cubicBezTo>
                <a:lnTo>
                  <a:pt x="1698" y="759"/>
                </a:lnTo>
                <a:cubicBezTo>
                  <a:pt x="1442" y="897"/>
                  <a:pt x="1215" y="1076"/>
                  <a:pt x="1022" y="1311"/>
                </a:cubicBezTo>
                <a:lnTo>
                  <a:pt x="622" y="980"/>
                </a:lnTo>
                <a:cubicBezTo>
                  <a:pt x="580" y="1028"/>
                  <a:pt x="539" y="1083"/>
                  <a:pt x="504" y="1132"/>
                </a:cubicBezTo>
                <a:cubicBezTo>
                  <a:pt x="291" y="1428"/>
                  <a:pt x="139" y="1759"/>
                  <a:pt x="49" y="2111"/>
                </a:cubicBezTo>
                <a:lnTo>
                  <a:pt x="553" y="2228"/>
                </a:lnTo>
                <a:cubicBezTo>
                  <a:pt x="484" y="2518"/>
                  <a:pt x="470" y="2814"/>
                  <a:pt x="511" y="3104"/>
                </a:cubicBezTo>
                <a:lnTo>
                  <a:pt x="1" y="3180"/>
                </a:lnTo>
                <a:cubicBezTo>
                  <a:pt x="56" y="3539"/>
                  <a:pt x="180" y="3876"/>
                  <a:pt x="366" y="4194"/>
                </a:cubicBezTo>
                <a:lnTo>
                  <a:pt x="808" y="3925"/>
                </a:lnTo>
                <a:cubicBezTo>
                  <a:pt x="953" y="4173"/>
                  <a:pt x="1146" y="4394"/>
                  <a:pt x="1394" y="4580"/>
                </a:cubicBezTo>
                <a:lnTo>
                  <a:pt x="1084" y="4987"/>
                </a:lnTo>
                <a:cubicBezTo>
                  <a:pt x="1098" y="5001"/>
                  <a:pt x="1111" y="5008"/>
                  <a:pt x="1125" y="5021"/>
                </a:cubicBezTo>
                <a:cubicBezTo>
                  <a:pt x="1401" y="5221"/>
                  <a:pt x="1711" y="5366"/>
                  <a:pt x="2049" y="5456"/>
                </a:cubicBezTo>
                <a:lnTo>
                  <a:pt x="2180" y="4959"/>
                </a:lnTo>
                <a:cubicBezTo>
                  <a:pt x="2367" y="5009"/>
                  <a:pt x="2559" y="5032"/>
                  <a:pt x="2752" y="5032"/>
                </a:cubicBezTo>
                <a:cubicBezTo>
                  <a:pt x="2851" y="5032"/>
                  <a:pt x="2951" y="5026"/>
                  <a:pt x="3049" y="5014"/>
                </a:cubicBezTo>
                <a:lnTo>
                  <a:pt x="3118" y="5525"/>
                </a:lnTo>
                <a:cubicBezTo>
                  <a:pt x="3477" y="5477"/>
                  <a:pt x="3822" y="5359"/>
                  <a:pt x="4132" y="5180"/>
                </a:cubicBezTo>
                <a:lnTo>
                  <a:pt x="3877" y="4732"/>
                </a:lnTo>
                <a:cubicBezTo>
                  <a:pt x="4125" y="4587"/>
                  <a:pt x="4353" y="4401"/>
                  <a:pt x="4539" y="4159"/>
                </a:cubicBezTo>
                <a:lnTo>
                  <a:pt x="4946" y="4476"/>
                </a:lnTo>
                <a:cubicBezTo>
                  <a:pt x="4967" y="4449"/>
                  <a:pt x="4987" y="4421"/>
                  <a:pt x="5008" y="4394"/>
                </a:cubicBezTo>
                <a:cubicBezTo>
                  <a:pt x="5201" y="4132"/>
                  <a:pt x="5339" y="3835"/>
                  <a:pt x="5429" y="3518"/>
                </a:cubicBezTo>
                <a:lnTo>
                  <a:pt x="4939" y="3380"/>
                </a:lnTo>
                <a:cubicBezTo>
                  <a:pt x="5015" y="3097"/>
                  <a:pt x="5036" y="2801"/>
                  <a:pt x="5008" y="2511"/>
                </a:cubicBezTo>
                <a:lnTo>
                  <a:pt x="5518" y="2449"/>
                </a:lnTo>
                <a:cubicBezTo>
                  <a:pt x="5477" y="2090"/>
                  <a:pt x="5367" y="1745"/>
                  <a:pt x="5194" y="1428"/>
                </a:cubicBezTo>
                <a:lnTo>
                  <a:pt x="4739" y="1676"/>
                </a:lnTo>
                <a:cubicBezTo>
                  <a:pt x="4601" y="1421"/>
                  <a:pt x="4415" y="1194"/>
                  <a:pt x="4180" y="1001"/>
                </a:cubicBezTo>
                <a:lnTo>
                  <a:pt x="4504" y="607"/>
                </a:lnTo>
                <a:cubicBezTo>
                  <a:pt x="4222" y="380"/>
                  <a:pt x="3898" y="207"/>
                  <a:pt x="3553" y="104"/>
                </a:cubicBezTo>
                <a:lnTo>
                  <a:pt x="3408" y="594"/>
                </a:lnTo>
                <a:cubicBezTo>
                  <a:pt x="3196" y="532"/>
                  <a:pt x="2976" y="501"/>
                  <a:pt x="2757" y="501"/>
                </a:cubicBezTo>
                <a:cubicBezTo>
                  <a:pt x="2684" y="501"/>
                  <a:pt x="2611" y="504"/>
                  <a:pt x="2539" y="511"/>
                </a:cubicBezTo>
                <a:lnTo>
                  <a:pt x="249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5"/>
          <p:cNvSpPr txBox="1">
            <a:spLocks noGrp="1"/>
          </p:cNvSpPr>
          <p:nvPr>
            <p:ph type="subTitle" idx="1"/>
          </p:nvPr>
        </p:nvSpPr>
        <p:spPr>
          <a:xfrm>
            <a:off x="4543118" y="1991444"/>
            <a:ext cx="4027070" cy="27386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15000"/>
              </a:lnSpc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Внутриличностный конфликт – это осознаваемое или неосознаваемое антагонистическое состояние личности, сопровождающейся характерным симптомом, при котором происходит столкновение диаметрально противоположных тенденций. </a:t>
            </a:r>
            <a:endParaRPr sz="1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5" name="Google Shape;435;p35"/>
          <p:cNvSpPr txBox="1">
            <a:spLocks noGrp="1"/>
          </p:cNvSpPr>
          <p:nvPr>
            <p:ph type="title"/>
          </p:nvPr>
        </p:nvSpPr>
        <p:spPr>
          <a:xfrm>
            <a:off x="4390926" y="1275030"/>
            <a:ext cx="4331454" cy="59157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700" dirty="0"/>
              <a:t>Определение</a:t>
            </a:r>
            <a:endParaRPr sz="3700" dirty="0"/>
          </a:p>
        </p:txBody>
      </p:sp>
      <p:sp>
        <p:nvSpPr>
          <p:cNvPr id="464" name="Google Shape;464;p35"/>
          <p:cNvSpPr/>
          <p:nvPr/>
        </p:nvSpPr>
        <p:spPr>
          <a:xfrm>
            <a:off x="7242877" y="3264365"/>
            <a:ext cx="35393" cy="35970"/>
          </a:xfrm>
          <a:custGeom>
            <a:avLst/>
            <a:gdLst/>
            <a:ahLst/>
            <a:cxnLst/>
            <a:rect l="l" t="t" r="r" b="b"/>
            <a:pathLst>
              <a:path w="429" h="436" extrusionOk="0">
                <a:moveTo>
                  <a:pt x="338" y="1"/>
                </a:moveTo>
                <a:cubicBezTo>
                  <a:pt x="228" y="118"/>
                  <a:pt x="118" y="228"/>
                  <a:pt x="0" y="339"/>
                </a:cubicBezTo>
                <a:lnTo>
                  <a:pt x="83" y="435"/>
                </a:lnTo>
                <a:cubicBezTo>
                  <a:pt x="200" y="325"/>
                  <a:pt x="318" y="208"/>
                  <a:pt x="428" y="90"/>
                </a:cubicBezTo>
                <a:lnTo>
                  <a:pt x="338" y="1"/>
                </a:lnTo>
                <a:close/>
              </a:path>
            </a:pathLst>
          </a:custGeom>
          <a:solidFill>
            <a:srgbClr val="7972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3" name="Google Shape;1070;p49">
            <a:extLst>
              <a:ext uri="{FF2B5EF4-FFF2-40B4-BE49-F238E27FC236}">
                <a16:creationId xmlns:a16="http://schemas.microsoft.com/office/drawing/2014/main" id="{9E0F840F-72E5-3C51-FD72-DC2387360F7F}"/>
              </a:ext>
            </a:extLst>
          </p:cNvPr>
          <p:cNvGrpSpPr/>
          <p:nvPr/>
        </p:nvGrpSpPr>
        <p:grpSpPr>
          <a:xfrm>
            <a:off x="-42075" y="1359734"/>
            <a:ext cx="2975851" cy="3780004"/>
            <a:chOff x="5408950" y="1326469"/>
            <a:chExt cx="3019943" cy="3836010"/>
          </a:xfrm>
        </p:grpSpPr>
        <p:sp>
          <p:nvSpPr>
            <p:cNvPr id="474" name="Google Shape;1071;p49">
              <a:extLst>
                <a:ext uri="{FF2B5EF4-FFF2-40B4-BE49-F238E27FC236}">
                  <a16:creationId xmlns:a16="http://schemas.microsoft.com/office/drawing/2014/main" id="{6A9935CE-0ABD-7A9E-2B6E-5568ECC90434}"/>
                </a:ext>
              </a:extLst>
            </p:cNvPr>
            <p:cNvSpPr/>
            <p:nvPr/>
          </p:nvSpPr>
          <p:spPr>
            <a:xfrm flipH="1">
              <a:off x="5408950" y="2202712"/>
              <a:ext cx="1401311" cy="1669335"/>
            </a:xfrm>
            <a:custGeom>
              <a:avLst/>
              <a:gdLst/>
              <a:ahLst/>
              <a:cxnLst/>
              <a:rect l="l" t="t" r="r" b="b"/>
              <a:pathLst>
                <a:path w="13787" h="16424" extrusionOk="0">
                  <a:moveTo>
                    <a:pt x="814" y="0"/>
                  </a:moveTo>
                  <a:cubicBezTo>
                    <a:pt x="475" y="0"/>
                    <a:pt x="228" y="202"/>
                    <a:pt x="228" y="202"/>
                  </a:cubicBezTo>
                  <a:lnTo>
                    <a:pt x="400" y="547"/>
                  </a:lnTo>
                  <a:cubicBezTo>
                    <a:pt x="400" y="547"/>
                    <a:pt x="876" y="3857"/>
                    <a:pt x="924" y="4195"/>
                  </a:cubicBezTo>
                  <a:cubicBezTo>
                    <a:pt x="1042" y="5009"/>
                    <a:pt x="1214" y="5064"/>
                    <a:pt x="1214" y="5064"/>
                  </a:cubicBezTo>
                  <a:lnTo>
                    <a:pt x="6021" y="10802"/>
                  </a:lnTo>
                  <a:lnTo>
                    <a:pt x="111" y="11264"/>
                  </a:lnTo>
                  <a:lnTo>
                    <a:pt x="400" y="11264"/>
                  </a:lnTo>
                  <a:lnTo>
                    <a:pt x="0" y="16423"/>
                  </a:lnTo>
                  <a:cubicBezTo>
                    <a:pt x="0" y="16423"/>
                    <a:pt x="13787" y="15375"/>
                    <a:pt x="12683" y="12478"/>
                  </a:cubicBezTo>
                  <a:cubicBezTo>
                    <a:pt x="11469" y="9278"/>
                    <a:pt x="3476" y="3444"/>
                    <a:pt x="3476" y="3444"/>
                  </a:cubicBezTo>
                  <a:cubicBezTo>
                    <a:pt x="3476" y="3444"/>
                    <a:pt x="2138" y="954"/>
                    <a:pt x="1504" y="319"/>
                  </a:cubicBezTo>
                  <a:cubicBezTo>
                    <a:pt x="1263" y="76"/>
                    <a:pt x="1021" y="0"/>
                    <a:pt x="814" y="0"/>
                  </a:cubicBezTo>
                  <a:close/>
                </a:path>
              </a:pathLst>
            </a:custGeom>
            <a:solidFill>
              <a:srgbClr val="FFAD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1072;p49">
              <a:extLst>
                <a:ext uri="{FF2B5EF4-FFF2-40B4-BE49-F238E27FC236}">
                  <a16:creationId xmlns:a16="http://schemas.microsoft.com/office/drawing/2014/main" id="{2E0D8883-5283-16A8-BFDF-5EE0A2CEDD6D}"/>
                </a:ext>
              </a:extLst>
            </p:cNvPr>
            <p:cNvSpPr/>
            <p:nvPr/>
          </p:nvSpPr>
          <p:spPr>
            <a:xfrm flipH="1">
              <a:off x="6224204" y="3309679"/>
              <a:ext cx="586056" cy="562374"/>
            </a:xfrm>
            <a:custGeom>
              <a:avLst/>
              <a:gdLst/>
              <a:ahLst/>
              <a:cxnLst/>
              <a:rect l="l" t="t" r="r" b="b"/>
              <a:pathLst>
                <a:path w="5766" h="5533" extrusionOk="0">
                  <a:moveTo>
                    <a:pt x="5166" y="1"/>
                  </a:moveTo>
                  <a:lnTo>
                    <a:pt x="400" y="373"/>
                  </a:lnTo>
                  <a:lnTo>
                    <a:pt x="0" y="5532"/>
                  </a:lnTo>
                  <a:cubicBezTo>
                    <a:pt x="0" y="5532"/>
                    <a:pt x="2524" y="5339"/>
                    <a:pt x="5373" y="4898"/>
                  </a:cubicBezTo>
                  <a:cubicBezTo>
                    <a:pt x="5745" y="3291"/>
                    <a:pt x="5766" y="1477"/>
                    <a:pt x="5166" y="1"/>
                  </a:cubicBezTo>
                  <a:close/>
                </a:path>
              </a:pathLst>
            </a:custGeom>
            <a:solidFill>
              <a:srgbClr val="FF9C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1073;p49">
              <a:extLst>
                <a:ext uri="{FF2B5EF4-FFF2-40B4-BE49-F238E27FC236}">
                  <a16:creationId xmlns:a16="http://schemas.microsoft.com/office/drawing/2014/main" id="{4FD36EDB-165A-8B62-F057-67258B789C54}"/>
                </a:ext>
              </a:extLst>
            </p:cNvPr>
            <p:cNvSpPr/>
            <p:nvPr/>
          </p:nvSpPr>
          <p:spPr>
            <a:xfrm flipH="1">
              <a:off x="6623040" y="2202712"/>
              <a:ext cx="164149" cy="533000"/>
            </a:xfrm>
            <a:custGeom>
              <a:avLst/>
              <a:gdLst/>
              <a:ahLst/>
              <a:cxnLst/>
              <a:rect l="l" t="t" r="r" b="b"/>
              <a:pathLst>
                <a:path w="1615" h="5244" extrusionOk="0">
                  <a:moveTo>
                    <a:pt x="587" y="0"/>
                  </a:moveTo>
                  <a:cubicBezTo>
                    <a:pt x="248" y="0"/>
                    <a:pt x="1" y="202"/>
                    <a:pt x="1" y="202"/>
                  </a:cubicBezTo>
                  <a:lnTo>
                    <a:pt x="173" y="547"/>
                  </a:lnTo>
                  <a:cubicBezTo>
                    <a:pt x="173" y="547"/>
                    <a:pt x="649" y="3857"/>
                    <a:pt x="697" y="4202"/>
                  </a:cubicBezTo>
                  <a:cubicBezTo>
                    <a:pt x="815" y="5009"/>
                    <a:pt x="987" y="5071"/>
                    <a:pt x="987" y="5071"/>
                  </a:cubicBezTo>
                  <a:lnTo>
                    <a:pt x="1139" y="5244"/>
                  </a:lnTo>
                  <a:cubicBezTo>
                    <a:pt x="1201" y="4954"/>
                    <a:pt x="1242" y="4664"/>
                    <a:pt x="1284" y="4395"/>
                  </a:cubicBezTo>
                  <a:cubicBezTo>
                    <a:pt x="1497" y="3126"/>
                    <a:pt x="1615" y="1795"/>
                    <a:pt x="1449" y="512"/>
                  </a:cubicBezTo>
                  <a:cubicBezTo>
                    <a:pt x="1387" y="437"/>
                    <a:pt x="1332" y="368"/>
                    <a:pt x="1277" y="319"/>
                  </a:cubicBezTo>
                  <a:cubicBezTo>
                    <a:pt x="1036" y="76"/>
                    <a:pt x="794" y="0"/>
                    <a:pt x="587" y="0"/>
                  </a:cubicBezTo>
                  <a:close/>
                </a:path>
              </a:pathLst>
            </a:custGeom>
            <a:solidFill>
              <a:srgbClr val="FF9C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1074;p49">
              <a:extLst>
                <a:ext uri="{FF2B5EF4-FFF2-40B4-BE49-F238E27FC236}">
                  <a16:creationId xmlns:a16="http://schemas.microsoft.com/office/drawing/2014/main" id="{71EB5465-595B-4320-1A76-2C1A66EE0A70}"/>
                </a:ext>
              </a:extLst>
            </p:cNvPr>
            <p:cNvSpPr/>
            <p:nvPr/>
          </p:nvSpPr>
          <p:spPr>
            <a:xfrm flipH="1">
              <a:off x="6311819" y="3206717"/>
              <a:ext cx="606384" cy="751526"/>
            </a:xfrm>
            <a:custGeom>
              <a:avLst/>
              <a:gdLst/>
              <a:ahLst/>
              <a:cxnLst/>
              <a:rect l="l" t="t" r="r" b="b"/>
              <a:pathLst>
                <a:path w="5966" h="7394" extrusionOk="0">
                  <a:moveTo>
                    <a:pt x="5524" y="0"/>
                  </a:moveTo>
                  <a:lnTo>
                    <a:pt x="5524" y="0"/>
                  </a:lnTo>
                  <a:cubicBezTo>
                    <a:pt x="1814" y="76"/>
                    <a:pt x="0" y="986"/>
                    <a:pt x="0" y="986"/>
                  </a:cubicBezTo>
                  <a:cubicBezTo>
                    <a:pt x="0" y="986"/>
                    <a:pt x="1524" y="7308"/>
                    <a:pt x="1241" y="7392"/>
                  </a:cubicBezTo>
                  <a:lnTo>
                    <a:pt x="1241" y="7392"/>
                  </a:lnTo>
                  <a:lnTo>
                    <a:pt x="5117" y="6835"/>
                  </a:lnTo>
                  <a:cubicBezTo>
                    <a:pt x="5966" y="3435"/>
                    <a:pt x="5524" y="0"/>
                    <a:pt x="5524" y="0"/>
                  </a:cubicBezTo>
                  <a:close/>
                  <a:moveTo>
                    <a:pt x="1241" y="7392"/>
                  </a:moveTo>
                  <a:lnTo>
                    <a:pt x="1235" y="7393"/>
                  </a:lnTo>
                  <a:cubicBezTo>
                    <a:pt x="1237" y="7393"/>
                    <a:pt x="1239" y="7393"/>
                    <a:pt x="1241" y="739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1075;p49">
              <a:extLst>
                <a:ext uri="{FF2B5EF4-FFF2-40B4-BE49-F238E27FC236}">
                  <a16:creationId xmlns:a16="http://schemas.microsoft.com/office/drawing/2014/main" id="{228EE3B4-2E93-0FC3-5C3F-7209C81A6CDB}"/>
                </a:ext>
              </a:extLst>
            </p:cNvPr>
            <p:cNvSpPr/>
            <p:nvPr/>
          </p:nvSpPr>
          <p:spPr>
            <a:xfrm flipH="1">
              <a:off x="6368534" y="3592240"/>
              <a:ext cx="484518" cy="366006"/>
            </a:xfrm>
            <a:custGeom>
              <a:avLst/>
              <a:gdLst/>
              <a:ahLst/>
              <a:cxnLst/>
              <a:rect l="l" t="t" r="r" b="b"/>
              <a:pathLst>
                <a:path w="4767" h="3601" extrusionOk="0">
                  <a:moveTo>
                    <a:pt x="0" y="0"/>
                  </a:moveTo>
                  <a:lnTo>
                    <a:pt x="0" y="0"/>
                  </a:lnTo>
                  <a:cubicBezTo>
                    <a:pt x="382" y="1703"/>
                    <a:pt x="750" y="3554"/>
                    <a:pt x="599" y="3599"/>
                  </a:cubicBezTo>
                  <a:lnTo>
                    <a:pt x="599" y="3599"/>
                  </a:lnTo>
                  <a:lnTo>
                    <a:pt x="4476" y="3042"/>
                  </a:lnTo>
                  <a:cubicBezTo>
                    <a:pt x="4601" y="2545"/>
                    <a:pt x="4690" y="2055"/>
                    <a:pt x="4766" y="1573"/>
                  </a:cubicBezTo>
                  <a:cubicBezTo>
                    <a:pt x="4435" y="1504"/>
                    <a:pt x="4104" y="1442"/>
                    <a:pt x="3780" y="1366"/>
                  </a:cubicBezTo>
                  <a:cubicBezTo>
                    <a:pt x="2897" y="1159"/>
                    <a:pt x="2042" y="890"/>
                    <a:pt x="1207" y="531"/>
                  </a:cubicBezTo>
                  <a:cubicBezTo>
                    <a:pt x="801" y="359"/>
                    <a:pt x="407" y="173"/>
                    <a:pt x="0" y="0"/>
                  </a:cubicBezTo>
                  <a:close/>
                  <a:moveTo>
                    <a:pt x="599" y="3599"/>
                  </a:moveTo>
                  <a:lnTo>
                    <a:pt x="594" y="3600"/>
                  </a:lnTo>
                  <a:cubicBezTo>
                    <a:pt x="596" y="3600"/>
                    <a:pt x="598" y="3600"/>
                    <a:pt x="599" y="359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1076;p49">
              <a:extLst>
                <a:ext uri="{FF2B5EF4-FFF2-40B4-BE49-F238E27FC236}">
                  <a16:creationId xmlns:a16="http://schemas.microsoft.com/office/drawing/2014/main" id="{CFE49129-499A-D0A6-6DAE-A3E452072541}"/>
                </a:ext>
              </a:extLst>
            </p:cNvPr>
            <p:cNvSpPr/>
            <p:nvPr/>
          </p:nvSpPr>
          <p:spPr>
            <a:xfrm flipH="1">
              <a:off x="6813729" y="2797004"/>
              <a:ext cx="1334635" cy="1503662"/>
            </a:xfrm>
            <a:custGeom>
              <a:avLst/>
              <a:gdLst/>
              <a:ahLst/>
              <a:cxnLst/>
              <a:rect l="l" t="t" r="r" b="b"/>
              <a:pathLst>
                <a:path w="13131" h="14794" extrusionOk="0">
                  <a:moveTo>
                    <a:pt x="6641" y="1"/>
                  </a:moveTo>
                  <a:cubicBezTo>
                    <a:pt x="6125" y="1"/>
                    <a:pt x="5744" y="86"/>
                    <a:pt x="5744" y="86"/>
                  </a:cubicBezTo>
                  <a:cubicBezTo>
                    <a:pt x="5744" y="86"/>
                    <a:pt x="5689" y="5362"/>
                    <a:pt x="5165" y="5362"/>
                  </a:cubicBezTo>
                  <a:cubicBezTo>
                    <a:pt x="5059" y="5362"/>
                    <a:pt x="4803" y="5340"/>
                    <a:pt x="4461" y="5340"/>
                  </a:cubicBezTo>
                  <a:cubicBezTo>
                    <a:pt x="3138" y="5340"/>
                    <a:pt x="520" y="5671"/>
                    <a:pt x="241" y="8893"/>
                  </a:cubicBezTo>
                  <a:cubicBezTo>
                    <a:pt x="1" y="11693"/>
                    <a:pt x="5719" y="14794"/>
                    <a:pt x="9784" y="14794"/>
                  </a:cubicBezTo>
                  <a:cubicBezTo>
                    <a:pt x="11086" y="14794"/>
                    <a:pt x="12218" y="14476"/>
                    <a:pt x="12931" y="13728"/>
                  </a:cubicBezTo>
                  <a:cubicBezTo>
                    <a:pt x="13131" y="10755"/>
                    <a:pt x="13034" y="7776"/>
                    <a:pt x="13007" y="4797"/>
                  </a:cubicBezTo>
                  <a:lnTo>
                    <a:pt x="13007" y="4797"/>
                  </a:lnTo>
                  <a:cubicBezTo>
                    <a:pt x="12060" y="5064"/>
                    <a:pt x="10990" y="5652"/>
                    <a:pt x="10240" y="5652"/>
                  </a:cubicBezTo>
                  <a:cubicBezTo>
                    <a:pt x="9542" y="5652"/>
                    <a:pt x="9121" y="5142"/>
                    <a:pt x="9338" y="3390"/>
                  </a:cubicBezTo>
                  <a:cubicBezTo>
                    <a:pt x="9702" y="448"/>
                    <a:pt x="7820" y="1"/>
                    <a:pt x="6641" y="1"/>
                  </a:cubicBezTo>
                  <a:close/>
                </a:path>
              </a:pathLst>
            </a:custGeom>
            <a:solidFill>
              <a:srgbClr val="FFAD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1077;p49">
              <a:extLst>
                <a:ext uri="{FF2B5EF4-FFF2-40B4-BE49-F238E27FC236}">
                  <a16:creationId xmlns:a16="http://schemas.microsoft.com/office/drawing/2014/main" id="{08D47DEA-7E1F-3E47-5BF0-57080A7C7D09}"/>
                </a:ext>
              </a:extLst>
            </p:cNvPr>
            <p:cNvSpPr/>
            <p:nvPr/>
          </p:nvSpPr>
          <p:spPr>
            <a:xfrm flipH="1">
              <a:off x="7162145" y="2797004"/>
              <a:ext cx="406662" cy="540826"/>
            </a:xfrm>
            <a:custGeom>
              <a:avLst/>
              <a:gdLst/>
              <a:ahLst/>
              <a:cxnLst/>
              <a:rect l="l" t="t" r="r" b="b"/>
              <a:pathLst>
                <a:path w="4001" h="5321" extrusionOk="0">
                  <a:moveTo>
                    <a:pt x="939" y="1"/>
                  </a:moveTo>
                  <a:cubicBezTo>
                    <a:pt x="423" y="1"/>
                    <a:pt x="42" y="86"/>
                    <a:pt x="42" y="86"/>
                  </a:cubicBezTo>
                  <a:cubicBezTo>
                    <a:pt x="42" y="86"/>
                    <a:pt x="35" y="790"/>
                    <a:pt x="1" y="1679"/>
                  </a:cubicBezTo>
                  <a:cubicBezTo>
                    <a:pt x="353" y="2610"/>
                    <a:pt x="684" y="3541"/>
                    <a:pt x="1470" y="4238"/>
                  </a:cubicBezTo>
                  <a:cubicBezTo>
                    <a:pt x="2139" y="4838"/>
                    <a:pt x="2960" y="5155"/>
                    <a:pt x="3829" y="5321"/>
                  </a:cubicBezTo>
                  <a:cubicBezTo>
                    <a:pt x="3601" y="5004"/>
                    <a:pt x="3511" y="4404"/>
                    <a:pt x="3636" y="3390"/>
                  </a:cubicBezTo>
                  <a:cubicBezTo>
                    <a:pt x="4000" y="448"/>
                    <a:pt x="2118" y="1"/>
                    <a:pt x="939" y="1"/>
                  </a:cubicBezTo>
                  <a:close/>
                </a:path>
              </a:pathLst>
            </a:custGeom>
            <a:solidFill>
              <a:srgbClr val="FF9C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1078;p49">
              <a:extLst>
                <a:ext uri="{FF2B5EF4-FFF2-40B4-BE49-F238E27FC236}">
                  <a16:creationId xmlns:a16="http://schemas.microsoft.com/office/drawing/2014/main" id="{9793F742-621A-B908-1825-AB3F5FF82A7C}"/>
                </a:ext>
              </a:extLst>
            </p:cNvPr>
            <p:cNvSpPr/>
            <p:nvPr/>
          </p:nvSpPr>
          <p:spPr>
            <a:xfrm flipH="1">
              <a:off x="6541741" y="3243816"/>
              <a:ext cx="1656529" cy="1790389"/>
            </a:xfrm>
            <a:custGeom>
              <a:avLst/>
              <a:gdLst/>
              <a:ahLst/>
              <a:cxnLst/>
              <a:rect l="l" t="t" r="r" b="b"/>
              <a:pathLst>
                <a:path w="16298" h="17615" extrusionOk="0">
                  <a:moveTo>
                    <a:pt x="14677" y="1"/>
                  </a:moveTo>
                  <a:lnTo>
                    <a:pt x="12594" y="621"/>
                  </a:lnTo>
                  <a:cubicBezTo>
                    <a:pt x="12594" y="621"/>
                    <a:pt x="13132" y="4787"/>
                    <a:pt x="9732" y="5408"/>
                  </a:cubicBezTo>
                  <a:cubicBezTo>
                    <a:pt x="9534" y="5444"/>
                    <a:pt x="9339" y="5461"/>
                    <a:pt x="9147" y="5461"/>
                  </a:cubicBezTo>
                  <a:cubicBezTo>
                    <a:pt x="6044" y="5461"/>
                    <a:pt x="3787" y="1008"/>
                    <a:pt x="3787" y="1008"/>
                  </a:cubicBezTo>
                  <a:cubicBezTo>
                    <a:pt x="3787" y="1008"/>
                    <a:pt x="1" y="1621"/>
                    <a:pt x="159" y="5559"/>
                  </a:cubicBezTo>
                  <a:cubicBezTo>
                    <a:pt x="311" y="9504"/>
                    <a:pt x="1318" y="17615"/>
                    <a:pt x="1318" y="17615"/>
                  </a:cubicBezTo>
                  <a:lnTo>
                    <a:pt x="12822" y="16760"/>
                  </a:lnTo>
                  <a:lnTo>
                    <a:pt x="13208" y="11973"/>
                  </a:lnTo>
                  <a:cubicBezTo>
                    <a:pt x="13208" y="11973"/>
                    <a:pt x="16298" y="11125"/>
                    <a:pt x="15222" y="5794"/>
                  </a:cubicBezTo>
                  <a:cubicBezTo>
                    <a:pt x="14139" y="463"/>
                    <a:pt x="14677" y="1"/>
                    <a:pt x="146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1079;p49">
              <a:extLst>
                <a:ext uri="{FF2B5EF4-FFF2-40B4-BE49-F238E27FC236}">
                  <a16:creationId xmlns:a16="http://schemas.microsoft.com/office/drawing/2014/main" id="{BADFA71F-B55C-169E-2424-72ABD218D9F8}"/>
                </a:ext>
              </a:extLst>
            </p:cNvPr>
            <p:cNvSpPr/>
            <p:nvPr/>
          </p:nvSpPr>
          <p:spPr>
            <a:xfrm flipH="1">
              <a:off x="6876847" y="3666539"/>
              <a:ext cx="1307395" cy="1367668"/>
            </a:xfrm>
            <a:custGeom>
              <a:avLst/>
              <a:gdLst/>
              <a:ahLst/>
              <a:cxnLst/>
              <a:rect l="l" t="t" r="r" b="b"/>
              <a:pathLst>
                <a:path w="12863" h="13456" extrusionOk="0">
                  <a:moveTo>
                    <a:pt x="152" y="0"/>
                  </a:moveTo>
                  <a:cubicBezTo>
                    <a:pt x="49" y="414"/>
                    <a:pt x="1" y="883"/>
                    <a:pt x="21" y="1407"/>
                  </a:cubicBezTo>
                  <a:cubicBezTo>
                    <a:pt x="173" y="5345"/>
                    <a:pt x="1180" y="13456"/>
                    <a:pt x="1180" y="13456"/>
                  </a:cubicBezTo>
                  <a:lnTo>
                    <a:pt x="12684" y="12607"/>
                  </a:lnTo>
                  <a:lnTo>
                    <a:pt x="12863" y="10456"/>
                  </a:lnTo>
                  <a:cubicBezTo>
                    <a:pt x="11077" y="10021"/>
                    <a:pt x="9484" y="9214"/>
                    <a:pt x="7939" y="8194"/>
                  </a:cubicBezTo>
                  <a:cubicBezTo>
                    <a:pt x="6228" y="7056"/>
                    <a:pt x="4684" y="5683"/>
                    <a:pt x="3290" y="4187"/>
                  </a:cubicBezTo>
                  <a:cubicBezTo>
                    <a:pt x="2601" y="3435"/>
                    <a:pt x="1904" y="2649"/>
                    <a:pt x="1325" y="1814"/>
                  </a:cubicBezTo>
                  <a:cubicBezTo>
                    <a:pt x="918" y="1221"/>
                    <a:pt x="587" y="566"/>
                    <a:pt x="1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1080;p49">
              <a:extLst>
                <a:ext uri="{FF2B5EF4-FFF2-40B4-BE49-F238E27FC236}">
                  <a16:creationId xmlns:a16="http://schemas.microsoft.com/office/drawing/2014/main" id="{DBF16BC2-5A63-C719-15DB-F5A84FF18176}"/>
                </a:ext>
              </a:extLst>
            </p:cNvPr>
            <p:cNvSpPr/>
            <p:nvPr/>
          </p:nvSpPr>
          <p:spPr>
            <a:xfrm flipH="1">
              <a:off x="6503119" y="4029091"/>
              <a:ext cx="1925773" cy="1133388"/>
            </a:xfrm>
            <a:custGeom>
              <a:avLst/>
              <a:gdLst/>
              <a:ahLst/>
              <a:cxnLst/>
              <a:rect l="l" t="t" r="r" b="b"/>
              <a:pathLst>
                <a:path w="18947" h="11151" extrusionOk="0">
                  <a:moveTo>
                    <a:pt x="3309" y="1"/>
                  </a:moveTo>
                  <a:cubicBezTo>
                    <a:pt x="2205" y="1"/>
                    <a:pt x="1228" y="68"/>
                    <a:pt x="1228" y="68"/>
                  </a:cubicBezTo>
                  <a:cubicBezTo>
                    <a:pt x="1228" y="68"/>
                    <a:pt x="1" y="7971"/>
                    <a:pt x="877" y="9723"/>
                  </a:cubicBezTo>
                  <a:cubicBezTo>
                    <a:pt x="1458" y="10882"/>
                    <a:pt x="5530" y="11150"/>
                    <a:pt x="9177" y="11150"/>
                  </a:cubicBezTo>
                  <a:cubicBezTo>
                    <a:pt x="12323" y="11150"/>
                    <a:pt x="15153" y="10951"/>
                    <a:pt x="15153" y="10951"/>
                  </a:cubicBezTo>
                  <a:cubicBezTo>
                    <a:pt x="15153" y="10951"/>
                    <a:pt x="16271" y="11015"/>
                    <a:pt x="17079" y="11015"/>
                  </a:cubicBezTo>
                  <a:cubicBezTo>
                    <a:pt x="18157" y="11015"/>
                    <a:pt x="18683" y="10901"/>
                    <a:pt x="15270" y="10365"/>
                  </a:cubicBezTo>
                  <a:lnTo>
                    <a:pt x="15270" y="10365"/>
                  </a:lnTo>
                  <a:cubicBezTo>
                    <a:pt x="15271" y="10365"/>
                    <a:pt x="17633" y="10683"/>
                    <a:pt x="18312" y="10683"/>
                  </a:cubicBezTo>
                  <a:cubicBezTo>
                    <a:pt x="18799" y="10683"/>
                    <a:pt x="18420" y="10519"/>
                    <a:pt x="15684" y="9958"/>
                  </a:cubicBezTo>
                  <a:lnTo>
                    <a:pt x="15684" y="9958"/>
                  </a:lnTo>
                  <a:cubicBezTo>
                    <a:pt x="15684" y="9958"/>
                    <a:pt x="17434" y="10120"/>
                    <a:pt x="18230" y="10120"/>
                  </a:cubicBezTo>
                  <a:cubicBezTo>
                    <a:pt x="18946" y="10120"/>
                    <a:pt x="18890" y="9989"/>
                    <a:pt x="16091" y="9489"/>
                  </a:cubicBezTo>
                  <a:lnTo>
                    <a:pt x="16091" y="9489"/>
                  </a:lnTo>
                  <a:cubicBezTo>
                    <a:pt x="16091" y="9489"/>
                    <a:pt x="16796" y="9530"/>
                    <a:pt x="17347" y="9530"/>
                  </a:cubicBezTo>
                  <a:cubicBezTo>
                    <a:pt x="18275" y="9530"/>
                    <a:pt x="18762" y="9413"/>
                    <a:pt x="14684" y="8785"/>
                  </a:cubicBezTo>
                  <a:cubicBezTo>
                    <a:pt x="14684" y="8785"/>
                    <a:pt x="17304" y="8208"/>
                    <a:pt x="15543" y="8208"/>
                  </a:cubicBezTo>
                  <a:cubicBezTo>
                    <a:pt x="15134" y="8208"/>
                    <a:pt x="14488" y="8240"/>
                    <a:pt x="13518" y="8316"/>
                  </a:cubicBezTo>
                  <a:cubicBezTo>
                    <a:pt x="13518" y="8316"/>
                    <a:pt x="8718" y="7502"/>
                    <a:pt x="5622" y="6854"/>
                  </a:cubicBezTo>
                  <a:cubicBezTo>
                    <a:pt x="5622" y="6854"/>
                    <a:pt x="6497" y="1475"/>
                    <a:pt x="6380" y="599"/>
                  </a:cubicBezTo>
                  <a:cubicBezTo>
                    <a:pt x="6315" y="109"/>
                    <a:pt x="4710" y="1"/>
                    <a:pt x="3309" y="1"/>
                  </a:cubicBezTo>
                  <a:close/>
                </a:path>
              </a:pathLst>
            </a:custGeom>
            <a:solidFill>
              <a:srgbClr val="FFAD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1081;p49">
              <a:extLst>
                <a:ext uri="{FF2B5EF4-FFF2-40B4-BE49-F238E27FC236}">
                  <a16:creationId xmlns:a16="http://schemas.microsoft.com/office/drawing/2014/main" id="{AEF55E1D-788D-4B1A-AF2A-21ED469B8637}"/>
                </a:ext>
              </a:extLst>
            </p:cNvPr>
            <p:cNvSpPr/>
            <p:nvPr/>
          </p:nvSpPr>
          <p:spPr>
            <a:xfrm flipH="1">
              <a:off x="7776871" y="4029091"/>
              <a:ext cx="557394" cy="292012"/>
            </a:xfrm>
            <a:custGeom>
              <a:avLst/>
              <a:gdLst/>
              <a:ahLst/>
              <a:cxnLst/>
              <a:rect l="l" t="t" r="r" b="b"/>
              <a:pathLst>
                <a:path w="5484" h="2873" extrusionOk="0">
                  <a:moveTo>
                    <a:pt x="2378" y="1"/>
                  </a:moveTo>
                  <a:cubicBezTo>
                    <a:pt x="1274" y="1"/>
                    <a:pt x="297" y="68"/>
                    <a:pt x="297" y="68"/>
                  </a:cubicBezTo>
                  <a:cubicBezTo>
                    <a:pt x="297" y="68"/>
                    <a:pt x="159" y="992"/>
                    <a:pt x="1" y="2268"/>
                  </a:cubicBezTo>
                  <a:cubicBezTo>
                    <a:pt x="801" y="2558"/>
                    <a:pt x="1622" y="2771"/>
                    <a:pt x="2484" y="2854"/>
                  </a:cubicBezTo>
                  <a:cubicBezTo>
                    <a:pt x="2619" y="2867"/>
                    <a:pt x="2752" y="2873"/>
                    <a:pt x="2884" y="2873"/>
                  </a:cubicBezTo>
                  <a:cubicBezTo>
                    <a:pt x="3532" y="2873"/>
                    <a:pt x="4145" y="2729"/>
                    <a:pt x="4787" y="2558"/>
                  </a:cubicBezTo>
                  <a:cubicBezTo>
                    <a:pt x="4966" y="2509"/>
                    <a:pt x="5146" y="2461"/>
                    <a:pt x="5325" y="2427"/>
                  </a:cubicBezTo>
                  <a:cubicBezTo>
                    <a:pt x="5428" y="1578"/>
                    <a:pt x="5484" y="868"/>
                    <a:pt x="5449" y="599"/>
                  </a:cubicBezTo>
                  <a:cubicBezTo>
                    <a:pt x="5384" y="109"/>
                    <a:pt x="3779" y="1"/>
                    <a:pt x="2378" y="1"/>
                  </a:cubicBezTo>
                  <a:close/>
                </a:path>
              </a:pathLst>
            </a:custGeom>
            <a:solidFill>
              <a:srgbClr val="FF9C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1082;p49">
              <a:extLst>
                <a:ext uri="{FF2B5EF4-FFF2-40B4-BE49-F238E27FC236}">
                  <a16:creationId xmlns:a16="http://schemas.microsoft.com/office/drawing/2014/main" id="{5C44C8C9-1F85-5BD2-CCED-B43BFC24696E}"/>
                </a:ext>
              </a:extLst>
            </p:cNvPr>
            <p:cNvSpPr/>
            <p:nvPr/>
          </p:nvSpPr>
          <p:spPr>
            <a:xfrm flipH="1">
              <a:off x="7732658" y="3346168"/>
              <a:ext cx="666047" cy="906934"/>
            </a:xfrm>
            <a:custGeom>
              <a:avLst/>
              <a:gdLst/>
              <a:ahLst/>
              <a:cxnLst/>
              <a:rect l="l" t="t" r="r" b="b"/>
              <a:pathLst>
                <a:path w="6553" h="8923" extrusionOk="0">
                  <a:moveTo>
                    <a:pt x="5749" y="0"/>
                  </a:moveTo>
                  <a:cubicBezTo>
                    <a:pt x="5550" y="0"/>
                    <a:pt x="2530" y="52"/>
                    <a:pt x="1283" y="3166"/>
                  </a:cubicBezTo>
                  <a:cubicBezTo>
                    <a:pt x="0" y="6380"/>
                    <a:pt x="118" y="8256"/>
                    <a:pt x="118" y="8256"/>
                  </a:cubicBezTo>
                  <a:cubicBezTo>
                    <a:pt x="118" y="8256"/>
                    <a:pt x="1666" y="8923"/>
                    <a:pt x="3825" y="8923"/>
                  </a:cubicBezTo>
                  <a:cubicBezTo>
                    <a:pt x="4661" y="8923"/>
                    <a:pt x="5588" y="8823"/>
                    <a:pt x="6552" y="8545"/>
                  </a:cubicBezTo>
                  <a:lnTo>
                    <a:pt x="5759" y="1"/>
                  </a:lnTo>
                  <a:cubicBezTo>
                    <a:pt x="5759" y="1"/>
                    <a:pt x="5756" y="0"/>
                    <a:pt x="57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1083;p49">
              <a:extLst>
                <a:ext uri="{FF2B5EF4-FFF2-40B4-BE49-F238E27FC236}">
                  <a16:creationId xmlns:a16="http://schemas.microsoft.com/office/drawing/2014/main" id="{4B6EAE04-E3C0-5125-41C7-266675A2D3F7}"/>
                </a:ext>
              </a:extLst>
            </p:cNvPr>
            <p:cNvSpPr/>
            <p:nvPr/>
          </p:nvSpPr>
          <p:spPr>
            <a:xfrm flipH="1">
              <a:off x="7143854" y="1435834"/>
              <a:ext cx="836599" cy="574977"/>
            </a:xfrm>
            <a:custGeom>
              <a:avLst/>
              <a:gdLst/>
              <a:ahLst/>
              <a:cxnLst/>
              <a:rect l="l" t="t" r="r" b="b"/>
              <a:pathLst>
                <a:path w="8231" h="5657" extrusionOk="0">
                  <a:moveTo>
                    <a:pt x="5495" y="0"/>
                  </a:moveTo>
                  <a:cubicBezTo>
                    <a:pt x="4811" y="0"/>
                    <a:pt x="4088" y="441"/>
                    <a:pt x="3608" y="1061"/>
                  </a:cubicBezTo>
                  <a:lnTo>
                    <a:pt x="3608" y="1061"/>
                  </a:lnTo>
                  <a:cubicBezTo>
                    <a:pt x="3395" y="953"/>
                    <a:pt x="3146" y="891"/>
                    <a:pt x="2857" y="891"/>
                  </a:cubicBezTo>
                  <a:cubicBezTo>
                    <a:pt x="2746" y="891"/>
                    <a:pt x="2629" y="900"/>
                    <a:pt x="2506" y="919"/>
                  </a:cubicBezTo>
                  <a:cubicBezTo>
                    <a:pt x="1" y="1321"/>
                    <a:pt x="1152" y="5656"/>
                    <a:pt x="3752" y="5656"/>
                  </a:cubicBezTo>
                  <a:cubicBezTo>
                    <a:pt x="4143" y="5656"/>
                    <a:pt x="4567" y="5558"/>
                    <a:pt x="5017" y="5333"/>
                  </a:cubicBezTo>
                  <a:cubicBezTo>
                    <a:pt x="5017" y="5333"/>
                    <a:pt x="8230" y="3430"/>
                    <a:pt x="6886" y="919"/>
                  </a:cubicBezTo>
                  <a:cubicBezTo>
                    <a:pt x="6533" y="266"/>
                    <a:pt x="6026" y="0"/>
                    <a:pt x="54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1084;p49">
              <a:extLst>
                <a:ext uri="{FF2B5EF4-FFF2-40B4-BE49-F238E27FC236}">
                  <a16:creationId xmlns:a16="http://schemas.microsoft.com/office/drawing/2014/main" id="{0070BB79-EE67-0152-C3B6-0D98FE8E21B7}"/>
                </a:ext>
              </a:extLst>
            </p:cNvPr>
            <p:cNvSpPr/>
            <p:nvPr/>
          </p:nvSpPr>
          <p:spPr>
            <a:xfrm flipH="1">
              <a:off x="7102487" y="1326469"/>
              <a:ext cx="938442" cy="695218"/>
            </a:xfrm>
            <a:custGeom>
              <a:avLst/>
              <a:gdLst/>
              <a:ahLst/>
              <a:cxnLst/>
              <a:rect l="l" t="t" r="r" b="b"/>
              <a:pathLst>
                <a:path w="9233" h="6840" extrusionOk="0">
                  <a:moveTo>
                    <a:pt x="5907" y="170"/>
                  </a:moveTo>
                  <a:cubicBezTo>
                    <a:pt x="6313" y="170"/>
                    <a:pt x="6717" y="269"/>
                    <a:pt x="7072" y="473"/>
                  </a:cubicBezTo>
                  <a:lnTo>
                    <a:pt x="7072" y="473"/>
                  </a:lnTo>
                  <a:cubicBezTo>
                    <a:pt x="6957" y="457"/>
                    <a:pt x="6840" y="449"/>
                    <a:pt x="6723" y="449"/>
                  </a:cubicBezTo>
                  <a:cubicBezTo>
                    <a:pt x="6074" y="449"/>
                    <a:pt x="5407" y="694"/>
                    <a:pt x="4892" y="1097"/>
                  </a:cubicBezTo>
                  <a:lnTo>
                    <a:pt x="4892" y="1097"/>
                  </a:lnTo>
                  <a:cubicBezTo>
                    <a:pt x="4734" y="941"/>
                    <a:pt x="4550" y="812"/>
                    <a:pt x="4341" y="715"/>
                  </a:cubicBezTo>
                  <a:lnTo>
                    <a:pt x="4341" y="715"/>
                  </a:lnTo>
                  <a:cubicBezTo>
                    <a:pt x="4367" y="696"/>
                    <a:pt x="4393" y="676"/>
                    <a:pt x="4418" y="657"/>
                  </a:cubicBezTo>
                  <a:cubicBezTo>
                    <a:pt x="4846" y="338"/>
                    <a:pt x="5378" y="170"/>
                    <a:pt x="5907" y="170"/>
                  </a:cubicBezTo>
                  <a:close/>
                  <a:moveTo>
                    <a:pt x="4244" y="793"/>
                  </a:moveTo>
                  <a:cubicBezTo>
                    <a:pt x="4466" y="886"/>
                    <a:pt x="4652" y="1014"/>
                    <a:pt x="4804" y="1168"/>
                  </a:cubicBezTo>
                  <a:lnTo>
                    <a:pt x="4804" y="1168"/>
                  </a:lnTo>
                  <a:cubicBezTo>
                    <a:pt x="4692" y="1263"/>
                    <a:pt x="4587" y="1367"/>
                    <a:pt x="4493" y="1477"/>
                  </a:cubicBezTo>
                  <a:lnTo>
                    <a:pt x="4493" y="1477"/>
                  </a:lnTo>
                  <a:cubicBezTo>
                    <a:pt x="4258" y="1377"/>
                    <a:pt x="4012" y="1305"/>
                    <a:pt x="3761" y="1260"/>
                  </a:cubicBezTo>
                  <a:lnTo>
                    <a:pt x="3761" y="1260"/>
                  </a:lnTo>
                  <a:cubicBezTo>
                    <a:pt x="3910" y="1092"/>
                    <a:pt x="4072" y="935"/>
                    <a:pt x="4244" y="793"/>
                  </a:cubicBezTo>
                  <a:close/>
                  <a:moveTo>
                    <a:pt x="3263" y="613"/>
                  </a:moveTo>
                  <a:cubicBezTo>
                    <a:pt x="3360" y="613"/>
                    <a:pt x="3460" y="618"/>
                    <a:pt x="3563" y="630"/>
                  </a:cubicBezTo>
                  <a:cubicBezTo>
                    <a:pt x="3746" y="646"/>
                    <a:pt x="3912" y="679"/>
                    <a:pt x="4064" y="727"/>
                  </a:cubicBezTo>
                  <a:lnTo>
                    <a:pt x="4064" y="727"/>
                  </a:lnTo>
                  <a:cubicBezTo>
                    <a:pt x="3886" y="879"/>
                    <a:pt x="3721" y="1050"/>
                    <a:pt x="3571" y="1232"/>
                  </a:cubicBezTo>
                  <a:lnTo>
                    <a:pt x="3571" y="1232"/>
                  </a:lnTo>
                  <a:cubicBezTo>
                    <a:pt x="3427" y="1214"/>
                    <a:pt x="3282" y="1205"/>
                    <a:pt x="3138" y="1205"/>
                  </a:cubicBezTo>
                  <a:cubicBezTo>
                    <a:pt x="2599" y="1205"/>
                    <a:pt x="2060" y="1328"/>
                    <a:pt x="1577" y="1575"/>
                  </a:cubicBezTo>
                  <a:cubicBezTo>
                    <a:pt x="1561" y="1583"/>
                    <a:pt x="1544" y="1591"/>
                    <a:pt x="1528" y="1600"/>
                  </a:cubicBezTo>
                  <a:lnTo>
                    <a:pt x="1528" y="1600"/>
                  </a:lnTo>
                  <a:cubicBezTo>
                    <a:pt x="1872" y="1011"/>
                    <a:pt x="2442" y="613"/>
                    <a:pt x="3263" y="613"/>
                  </a:cubicBezTo>
                  <a:close/>
                  <a:moveTo>
                    <a:pt x="4875" y="1245"/>
                  </a:moveTo>
                  <a:lnTo>
                    <a:pt x="4875" y="1245"/>
                  </a:lnTo>
                  <a:cubicBezTo>
                    <a:pt x="5042" y="1435"/>
                    <a:pt x="5164" y="1658"/>
                    <a:pt x="5246" y="1903"/>
                  </a:cubicBezTo>
                  <a:lnTo>
                    <a:pt x="5246" y="1903"/>
                  </a:lnTo>
                  <a:cubicBezTo>
                    <a:pt x="5039" y="1755"/>
                    <a:pt x="4817" y="1629"/>
                    <a:pt x="4595" y="1522"/>
                  </a:cubicBezTo>
                  <a:lnTo>
                    <a:pt x="4595" y="1522"/>
                  </a:lnTo>
                  <a:cubicBezTo>
                    <a:pt x="4678" y="1423"/>
                    <a:pt x="4773" y="1330"/>
                    <a:pt x="4875" y="1245"/>
                  </a:cubicBezTo>
                  <a:close/>
                  <a:moveTo>
                    <a:pt x="5483" y="2291"/>
                  </a:moveTo>
                  <a:lnTo>
                    <a:pt x="5483" y="2291"/>
                  </a:lnTo>
                  <a:cubicBezTo>
                    <a:pt x="5567" y="2370"/>
                    <a:pt x="5647" y="2453"/>
                    <a:pt x="5722" y="2540"/>
                  </a:cubicBezTo>
                  <a:cubicBezTo>
                    <a:pt x="6087" y="2940"/>
                    <a:pt x="6156" y="3444"/>
                    <a:pt x="5529" y="3589"/>
                  </a:cubicBezTo>
                  <a:cubicBezTo>
                    <a:pt x="5497" y="3595"/>
                    <a:pt x="5466" y="3599"/>
                    <a:pt x="5435" y="3602"/>
                  </a:cubicBezTo>
                  <a:lnTo>
                    <a:pt x="5435" y="3602"/>
                  </a:lnTo>
                  <a:cubicBezTo>
                    <a:pt x="5503" y="3270"/>
                    <a:pt x="5528" y="2929"/>
                    <a:pt x="5515" y="2595"/>
                  </a:cubicBezTo>
                  <a:cubicBezTo>
                    <a:pt x="5510" y="2491"/>
                    <a:pt x="5499" y="2390"/>
                    <a:pt x="5483" y="2291"/>
                  </a:cubicBezTo>
                  <a:close/>
                  <a:moveTo>
                    <a:pt x="4500" y="1647"/>
                  </a:moveTo>
                  <a:cubicBezTo>
                    <a:pt x="4792" y="1774"/>
                    <a:pt x="5067" y="1940"/>
                    <a:pt x="5313" y="2142"/>
                  </a:cubicBezTo>
                  <a:lnTo>
                    <a:pt x="5313" y="2142"/>
                  </a:lnTo>
                  <a:cubicBezTo>
                    <a:pt x="5418" y="2603"/>
                    <a:pt x="5400" y="3117"/>
                    <a:pt x="5292" y="3604"/>
                  </a:cubicBezTo>
                  <a:lnTo>
                    <a:pt x="5292" y="3604"/>
                  </a:lnTo>
                  <a:cubicBezTo>
                    <a:pt x="4728" y="3569"/>
                    <a:pt x="4295" y="3015"/>
                    <a:pt x="4246" y="2451"/>
                  </a:cubicBezTo>
                  <a:cubicBezTo>
                    <a:pt x="4238" y="2153"/>
                    <a:pt x="4336" y="1884"/>
                    <a:pt x="4500" y="1647"/>
                  </a:cubicBezTo>
                  <a:close/>
                  <a:moveTo>
                    <a:pt x="3644" y="1399"/>
                  </a:moveTo>
                  <a:cubicBezTo>
                    <a:pt x="3900" y="1438"/>
                    <a:pt x="4151" y="1507"/>
                    <a:pt x="4392" y="1602"/>
                  </a:cubicBezTo>
                  <a:lnTo>
                    <a:pt x="4392" y="1602"/>
                  </a:lnTo>
                  <a:cubicBezTo>
                    <a:pt x="3985" y="2164"/>
                    <a:pt x="4059" y="2898"/>
                    <a:pt x="4563" y="3409"/>
                  </a:cubicBezTo>
                  <a:cubicBezTo>
                    <a:pt x="4749" y="3590"/>
                    <a:pt x="5000" y="3705"/>
                    <a:pt x="5262" y="3730"/>
                  </a:cubicBezTo>
                  <a:lnTo>
                    <a:pt x="5262" y="3730"/>
                  </a:lnTo>
                  <a:cubicBezTo>
                    <a:pt x="5003" y="4737"/>
                    <a:pt x="4361" y="5599"/>
                    <a:pt x="3622" y="5599"/>
                  </a:cubicBezTo>
                  <a:cubicBezTo>
                    <a:pt x="3575" y="5599"/>
                    <a:pt x="3528" y="5596"/>
                    <a:pt x="3480" y="5589"/>
                  </a:cubicBezTo>
                  <a:cubicBezTo>
                    <a:pt x="2791" y="5458"/>
                    <a:pt x="2556" y="4692"/>
                    <a:pt x="2598" y="4071"/>
                  </a:cubicBezTo>
                  <a:cubicBezTo>
                    <a:pt x="2653" y="3115"/>
                    <a:pt x="3031" y="2152"/>
                    <a:pt x="3644" y="1399"/>
                  </a:cubicBezTo>
                  <a:close/>
                  <a:moveTo>
                    <a:pt x="1261" y="1939"/>
                  </a:moveTo>
                  <a:cubicBezTo>
                    <a:pt x="1241" y="1994"/>
                    <a:pt x="1222" y="2049"/>
                    <a:pt x="1205" y="2106"/>
                  </a:cubicBezTo>
                  <a:cubicBezTo>
                    <a:pt x="791" y="3398"/>
                    <a:pt x="1156" y="4978"/>
                    <a:pt x="2103" y="5912"/>
                  </a:cubicBezTo>
                  <a:lnTo>
                    <a:pt x="2103" y="5912"/>
                  </a:lnTo>
                  <a:cubicBezTo>
                    <a:pt x="1109" y="5233"/>
                    <a:pt x="253" y="4164"/>
                    <a:pt x="363" y="3085"/>
                  </a:cubicBezTo>
                  <a:cubicBezTo>
                    <a:pt x="405" y="2768"/>
                    <a:pt x="570" y="2478"/>
                    <a:pt x="818" y="2264"/>
                  </a:cubicBezTo>
                  <a:cubicBezTo>
                    <a:pt x="958" y="2148"/>
                    <a:pt x="1106" y="2038"/>
                    <a:pt x="1261" y="1939"/>
                  </a:cubicBezTo>
                  <a:close/>
                  <a:moveTo>
                    <a:pt x="7664" y="749"/>
                  </a:moveTo>
                  <a:cubicBezTo>
                    <a:pt x="7832" y="827"/>
                    <a:pt x="7989" y="929"/>
                    <a:pt x="8129" y="1057"/>
                  </a:cubicBezTo>
                  <a:cubicBezTo>
                    <a:pt x="8839" y="1740"/>
                    <a:pt x="9156" y="2892"/>
                    <a:pt x="8777" y="3823"/>
                  </a:cubicBezTo>
                  <a:cubicBezTo>
                    <a:pt x="8302" y="4895"/>
                    <a:pt x="7181" y="5592"/>
                    <a:pt x="6036" y="6049"/>
                  </a:cubicBezTo>
                  <a:lnTo>
                    <a:pt x="6036" y="6049"/>
                  </a:lnTo>
                  <a:cubicBezTo>
                    <a:pt x="7336" y="4892"/>
                    <a:pt x="8504" y="2820"/>
                    <a:pt x="7943" y="1230"/>
                  </a:cubicBezTo>
                  <a:cubicBezTo>
                    <a:pt x="7875" y="1049"/>
                    <a:pt x="7780" y="889"/>
                    <a:pt x="7664" y="749"/>
                  </a:cubicBezTo>
                  <a:close/>
                  <a:moveTo>
                    <a:pt x="5915" y="6320"/>
                  </a:moveTo>
                  <a:lnTo>
                    <a:pt x="5915" y="6320"/>
                  </a:lnTo>
                  <a:cubicBezTo>
                    <a:pt x="5773" y="6378"/>
                    <a:pt x="5629" y="6432"/>
                    <a:pt x="5482" y="6480"/>
                  </a:cubicBezTo>
                  <a:lnTo>
                    <a:pt x="5482" y="6480"/>
                  </a:lnTo>
                  <a:cubicBezTo>
                    <a:pt x="5482" y="6480"/>
                    <a:pt x="5481" y="6481"/>
                    <a:pt x="5480" y="6481"/>
                  </a:cubicBezTo>
                  <a:lnTo>
                    <a:pt x="5480" y="6481"/>
                  </a:lnTo>
                  <a:cubicBezTo>
                    <a:pt x="5629" y="6434"/>
                    <a:pt x="5774" y="6380"/>
                    <a:pt x="5915" y="6320"/>
                  </a:cubicBezTo>
                  <a:close/>
                  <a:moveTo>
                    <a:pt x="6733" y="551"/>
                  </a:moveTo>
                  <a:cubicBezTo>
                    <a:pt x="6917" y="551"/>
                    <a:pt x="7101" y="572"/>
                    <a:pt x="7279" y="615"/>
                  </a:cubicBezTo>
                  <a:lnTo>
                    <a:pt x="7279" y="615"/>
                  </a:lnTo>
                  <a:cubicBezTo>
                    <a:pt x="8597" y="1690"/>
                    <a:pt x="7614" y="3868"/>
                    <a:pt x="6770" y="4982"/>
                  </a:cubicBezTo>
                  <a:cubicBezTo>
                    <a:pt x="6411" y="5458"/>
                    <a:pt x="5986" y="5896"/>
                    <a:pt x="5504" y="6245"/>
                  </a:cubicBezTo>
                  <a:lnTo>
                    <a:pt x="5504" y="6245"/>
                  </a:lnTo>
                  <a:cubicBezTo>
                    <a:pt x="5214" y="6343"/>
                    <a:pt x="4930" y="6427"/>
                    <a:pt x="4660" y="6499"/>
                  </a:cubicBezTo>
                  <a:cubicBezTo>
                    <a:pt x="4922" y="6432"/>
                    <a:pt x="5197" y="6355"/>
                    <a:pt x="5476" y="6264"/>
                  </a:cubicBezTo>
                  <a:lnTo>
                    <a:pt x="5476" y="6264"/>
                  </a:lnTo>
                  <a:cubicBezTo>
                    <a:pt x="5430" y="6297"/>
                    <a:pt x="5383" y="6330"/>
                    <a:pt x="5336" y="6361"/>
                  </a:cubicBezTo>
                  <a:cubicBezTo>
                    <a:pt x="5002" y="6575"/>
                    <a:pt x="4614" y="6664"/>
                    <a:pt x="4222" y="6664"/>
                  </a:cubicBezTo>
                  <a:cubicBezTo>
                    <a:pt x="3958" y="6664"/>
                    <a:pt x="3692" y="6624"/>
                    <a:pt x="3439" y="6554"/>
                  </a:cubicBezTo>
                  <a:cubicBezTo>
                    <a:pt x="3077" y="6456"/>
                    <a:pt x="2682" y="6278"/>
                    <a:pt x="2300" y="6041"/>
                  </a:cubicBezTo>
                  <a:lnTo>
                    <a:pt x="2300" y="6041"/>
                  </a:lnTo>
                  <a:cubicBezTo>
                    <a:pt x="2243" y="5992"/>
                    <a:pt x="2189" y="5940"/>
                    <a:pt x="2136" y="5885"/>
                  </a:cubicBezTo>
                  <a:cubicBezTo>
                    <a:pt x="1153" y="4965"/>
                    <a:pt x="848" y="3102"/>
                    <a:pt x="1398" y="1855"/>
                  </a:cubicBezTo>
                  <a:lnTo>
                    <a:pt x="1398" y="1855"/>
                  </a:lnTo>
                  <a:cubicBezTo>
                    <a:pt x="1766" y="1639"/>
                    <a:pt x="2168" y="1480"/>
                    <a:pt x="2584" y="1409"/>
                  </a:cubicBezTo>
                  <a:cubicBezTo>
                    <a:pt x="2768" y="1376"/>
                    <a:pt x="2954" y="1360"/>
                    <a:pt x="3141" y="1360"/>
                  </a:cubicBezTo>
                  <a:cubicBezTo>
                    <a:pt x="3246" y="1360"/>
                    <a:pt x="3352" y="1365"/>
                    <a:pt x="3457" y="1375"/>
                  </a:cubicBezTo>
                  <a:lnTo>
                    <a:pt x="3457" y="1375"/>
                  </a:lnTo>
                  <a:cubicBezTo>
                    <a:pt x="3283" y="1602"/>
                    <a:pt x="3130" y="1845"/>
                    <a:pt x="2998" y="2092"/>
                  </a:cubicBezTo>
                  <a:cubicBezTo>
                    <a:pt x="2549" y="2989"/>
                    <a:pt x="2198" y="4113"/>
                    <a:pt x="2625" y="5092"/>
                  </a:cubicBezTo>
                  <a:cubicBezTo>
                    <a:pt x="2834" y="5525"/>
                    <a:pt x="3229" y="5753"/>
                    <a:pt x="3639" y="5753"/>
                  </a:cubicBezTo>
                  <a:cubicBezTo>
                    <a:pt x="3921" y="5753"/>
                    <a:pt x="4211" y="5645"/>
                    <a:pt x="4453" y="5423"/>
                  </a:cubicBezTo>
                  <a:cubicBezTo>
                    <a:pt x="4941" y="4978"/>
                    <a:pt x="5253" y="4377"/>
                    <a:pt x="5406" y="3735"/>
                  </a:cubicBezTo>
                  <a:lnTo>
                    <a:pt x="5406" y="3735"/>
                  </a:lnTo>
                  <a:cubicBezTo>
                    <a:pt x="5456" y="3733"/>
                    <a:pt x="5506" y="3728"/>
                    <a:pt x="5556" y="3720"/>
                  </a:cubicBezTo>
                  <a:cubicBezTo>
                    <a:pt x="5943" y="3664"/>
                    <a:pt x="6253" y="3299"/>
                    <a:pt x="6108" y="2899"/>
                  </a:cubicBezTo>
                  <a:cubicBezTo>
                    <a:pt x="5959" y="2561"/>
                    <a:pt x="5716" y="2278"/>
                    <a:pt x="5430" y="2043"/>
                  </a:cubicBezTo>
                  <a:lnTo>
                    <a:pt x="5430" y="2043"/>
                  </a:lnTo>
                  <a:cubicBezTo>
                    <a:pt x="5339" y="1709"/>
                    <a:pt x="5181" y="1413"/>
                    <a:pt x="4965" y="1173"/>
                  </a:cubicBezTo>
                  <a:lnTo>
                    <a:pt x="4965" y="1173"/>
                  </a:lnTo>
                  <a:cubicBezTo>
                    <a:pt x="5356" y="876"/>
                    <a:pt x="5846" y="675"/>
                    <a:pt x="6267" y="595"/>
                  </a:cubicBezTo>
                  <a:cubicBezTo>
                    <a:pt x="6420" y="566"/>
                    <a:pt x="6576" y="551"/>
                    <a:pt x="6733" y="551"/>
                  </a:cubicBezTo>
                  <a:close/>
                  <a:moveTo>
                    <a:pt x="5896" y="1"/>
                  </a:moveTo>
                  <a:cubicBezTo>
                    <a:pt x="5681" y="1"/>
                    <a:pt x="5467" y="27"/>
                    <a:pt x="5267" y="78"/>
                  </a:cubicBezTo>
                  <a:cubicBezTo>
                    <a:pt x="4858" y="186"/>
                    <a:pt x="4491" y="385"/>
                    <a:pt x="4166" y="643"/>
                  </a:cubicBezTo>
                  <a:lnTo>
                    <a:pt x="4166" y="643"/>
                  </a:lnTo>
                  <a:cubicBezTo>
                    <a:pt x="3983" y="578"/>
                    <a:pt x="3784" y="536"/>
                    <a:pt x="3570" y="520"/>
                  </a:cubicBezTo>
                  <a:cubicBezTo>
                    <a:pt x="3463" y="505"/>
                    <a:pt x="3358" y="498"/>
                    <a:pt x="3255" y="498"/>
                  </a:cubicBezTo>
                  <a:cubicBezTo>
                    <a:pt x="2423" y="498"/>
                    <a:pt x="1741" y="956"/>
                    <a:pt x="1373" y="1683"/>
                  </a:cubicBezTo>
                  <a:lnTo>
                    <a:pt x="1373" y="1683"/>
                  </a:lnTo>
                  <a:cubicBezTo>
                    <a:pt x="827" y="1987"/>
                    <a:pt x="283" y="2408"/>
                    <a:pt x="198" y="3064"/>
                  </a:cubicBezTo>
                  <a:cubicBezTo>
                    <a:pt x="0" y="4818"/>
                    <a:pt x="2348" y="6839"/>
                    <a:pt x="4255" y="6839"/>
                  </a:cubicBezTo>
                  <a:cubicBezTo>
                    <a:pt x="4681" y="6839"/>
                    <a:pt x="5084" y="6739"/>
                    <a:pt x="5432" y="6513"/>
                  </a:cubicBezTo>
                  <a:cubicBezTo>
                    <a:pt x="5448" y="6502"/>
                    <a:pt x="5464" y="6492"/>
                    <a:pt x="5480" y="6481"/>
                  </a:cubicBezTo>
                  <a:lnTo>
                    <a:pt x="5480" y="6481"/>
                  </a:lnTo>
                  <a:cubicBezTo>
                    <a:pt x="5456" y="6489"/>
                    <a:pt x="5433" y="6496"/>
                    <a:pt x="5409" y="6503"/>
                  </a:cubicBezTo>
                  <a:lnTo>
                    <a:pt x="5409" y="6503"/>
                  </a:lnTo>
                  <a:cubicBezTo>
                    <a:pt x="5433" y="6496"/>
                    <a:pt x="5458" y="6488"/>
                    <a:pt x="5482" y="6480"/>
                  </a:cubicBezTo>
                  <a:lnTo>
                    <a:pt x="5482" y="6480"/>
                  </a:lnTo>
                  <a:cubicBezTo>
                    <a:pt x="5654" y="6365"/>
                    <a:pt x="5828" y="6231"/>
                    <a:pt x="6000" y="6080"/>
                  </a:cubicBezTo>
                  <a:lnTo>
                    <a:pt x="6000" y="6080"/>
                  </a:lnTo>
                  <a:cubicBezTo>
                    <a:pt x="7176" y="5632"/>
                    <a:pt x="8334" y="4937"/>
                    <a:pt x="8825" y="3844"/>
                  </a:cubicBezTo>
                  <a:cubicBezTo>
                    <a:pt x="9232" y="2892"/>
                    <a:pt x="8915" y="1706"/>
                    <a:pt x="8191" y="995"/>
                  </a:cubicBezTo>
                  <a:cubicBezTo>
                    <a:pt x="7985" y="805"/>
                    <a:pt x="7752" y="669"/>
                    <a:pt x="7504" y="580"/>
                  </a:cubicBezTo>
                  <a:lnTo>
                    <a:pt x="7504" y="580"/>
                  </a:lnTo>
                  <a:cubicBezTo>
                    <a:pt x="7084" y="192"/>
                    <a:pt x="6481" y="1"/>
                    <a:pt x="58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1085;p49">
              <a:extLst>
                <a:ext uri="{FF2B5EF4-FFF2-40B4-BE49-F238E27FC236}">
                  <a16:creationId xmlns:a16="http://schemas.microsoft.com/office/drawing/2014/main" id="{0DC60624-D8D1-95C5-6D06-5C3580A37E5F}"/>
                </a:ext>
              </a:extLst>
            </p:cNvPr>
            <p:cNvSpPr/>
            <p:nvPr/>
          </p:nvSpPr>
          <p:spPr>
            <a:xfrm flipH="1">
              <a:off x="6990373" y="1461956"/>
              <a:ext cx="457787" cy="451485"/>
            </a:xfrm>
            <a:custGeom>
              <a:avLst/>
              <a:gdLst/>
              <a:ahLst/>
              <a:cxnLst/>
              <a:rect l="l" t="t" r="r" b="b"/>
              <a:pathLst>
                <a:path w="4504" h="4442" extrusionOk="0">
                  <a:moveTo>
                    <a:pt x="3897" y="0"/>
                  </a:moveTo>
                  <a:lnTo>
                    <a:pt x="3897" y="0"/>
                  </a:lnTo>
                  <a:cubicBezTo>
                    <a:pt x="4393" y="2152"/>
                    <a:pt x="3421" y="3690"/>
                    <a:pt x="1290" y="4221"/>
                  </a:cubicBezTo>
                  <a:cubicBezTo>
                    <a:pt x="876" y="4325"/>
                    <a:pt x="421" y="4400"/>
                    <a:pt x="0" y="4442"/>
                  </a:cubicBezTo>
                  <a:cubicBezTo>
                    <a:pt x="580" y="4428"/>
                    <a:pt x="1166" y="4352"/>
                    <a:pt x="1731" y="4180"/>
                  </a:cubicBezTo>
                  <a:cubicBezTo>
                    <a:pt x="3676" y="3621"/>
                    <a:pt x="4504" y="1904"/>
                    <a:pt x="38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1086;p49">
              <a:extLst>
                <a:ext uri="{FF2B5EF4-FFF2-40B4-BE49-F238E27FC236}">
                  <a16:creationId xmlns:a16="http://schemas.microsoft.com/office/drawing/2014/main" id="{923F960B-C922-47CB-C8AF-795095759D58}"/>
                </a:ext>
              </a:extLst>
            </p:cNvPr>
            <p:cNvSpPr/>
            <p:nvPr/>
          </p:nvSpPr>
          <p:spPr>
            <a:xfrm flipH="1">
              <a:off x="7635284" y="1776025"/>
              <a:ext cx="464800" cy="345678"/>
            </a:xfrm>
            <a:custGeom>
              <a:avLst/>
              <a:gdLst/>
              <a:ahLst/>
              <a:cxnLst/>
              <a:rect l="l" t="t" r="r" b="b"/>
              <a:pathLst>
                <a:path w="4573" h="3401" extrusionOk="0">
                  <a:moveTo>
                    <a:pt x="269" y="0"/>
                  </a:moveTo>
                  <a:cubicBezTo>
                    <a:pt x="591" y="1158"/>
                    <a:pt x="1564" y="1829"/>
                    <a:pt x="2663" y="2189"/>
                  </a:cubicBezTo>
                  <a:lnTo>
                    <a:pt x="2663" y="2189"/>
                  </a:lnTo>
                  <a:cubicBezTo>
                    <a:pt x="1657" y="2246"/>
                    <a:pt x="657" y="2620"/>
                    <a:pt x="0" y="3400"/>
                  </a:cubicBezTo>
                  <a:cubicBezTo>
                    <a:pt x="733" y="2614"/>
                    <a:pt x="1820" y="2282"/>
                    <a:pt x="2881" y="2282"/>
                  </a:cubicBezTo>
                  <a:cubicBezTo>
                    <a:pt x="2914" y="2282"/>
                    <a:pt x="2946" y="2282"/>
                    <a:pt x="2979" y="2283"/>
                  </a:cubicBezTo>
                  <a:lnTo>
                    <a:pt x="2979" y="2283"/>
                  </a:lnTo>
                  <a:cubicBezTo>
                    <a:pt x="3500" y="2424"/>
                    <a:pt x="4039" y="2500"/>
                    <a:pt x="4541" y="2530"/>
                  </a:cubicBezTo>
                  <a:lnTo>
                    <a:pt x="4541" y="2530"/>
                  </a:lnTo>
                  <a:cubicBezTo>
                    <a:pt x="4542" y="2530"/>
                    <a:pt x="4544" y="2531"/>
                    <a:pt x="4545" y="2531"/>
                  </a:cubicBezTo>
                  <a:lnTo>
                    <a:pt x="4545" y="2530"/>
                  </a:lnTo>
                  <a:lnTo>
                    <a:pt x="4545" y="2530"/>
                  </a:lnTo>
                  <a:cubicBezTo>
                    <a:pt x="4550" y="2531"/>
                    <a:pt x="4554" y="2531"/>
                    <a:pt x="4559" y="2531"/>
                  </a:cubicBezTo>
                  <a:lnTo>
                    <a:pt x="4573" y="2421"/>
                  </a:lnTo>
                  <a:cubicBezTo>
                    <a:pt x="4568" y="2420"/>
                    <a:pt x="4563" y="2418"/>
                    <a:pt x="4559" y="2417"/>
                  </a:cubicBezTo>
                  <a:lnTo>
                    <a:pt x="4559" y="2417"/>
                  </a:lnTo>
                  <a:lnTo>
                    <a:pt x="4559" y="2414"/>
                  </a:lnTo>
                  <a:cubicBezTo>
                    <a:pt x="4552" y="2413"/>
                    <a:pt x="4546" y="2413"/>
                    <a:pt x="4539" y="2413"/>
                  </a:cubicBezTo>
                  <a:lnTo>
                    <a:pt x="4539" y="2413"/>
                  </a:lnTo>
                  <a:cubicBezTo>
                    <a:pt x="4259" y="2345"/>
                    <a:pt x="3954" y="2268"/>
                    <a:pt x="3662" y="2235"/>
                  </a:cubicBezTo>
                  <a:cubicBezTo>
                    <a:pt x="3451" y="2203"/>
                    <a:pt x="3233" y="2185"/>
                    <a:pt x="3015" y="2182"/>
                  </a:cubicBezTo>
                  <a:lnTo>
                    <a:pt x="3015" y="2182"/>
                  </a:lnTo>
                  <a:cubicBezTo>
                    <a:pt x="1805" y="1872"/>
                    <a:pt x="675" y="1227"/>
                    <a:pt x="2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1087;p49">
              <a:extLst>
                <a:ext uri="{FF2B5EF4-FFF2-40B4-BE49-F238E27FC236}">
                  <a16:creationId xmlns:a16="http://schemas.microsoft.com/office/drawing/2014/main" id="{6D663D64-A897-2932-0740-98029E3A6E29}"/>
                </a:ext>
              </a:extLst>
            </p:cNvPr>
            <p:cNvSpPr/>
            <p:nvPr/>
          </p:nvSpPr>
          <p:spPr>
            <a:xfrm flipH="1">
              <a:off x="7310744" y="1852052"/>
              <a:ext cx="403816" cy="241802"/>
            </a:xfrm>
            <a:custGeom>
              <a:avLst/>
              <a:gdLst/>
              <a:ahLst/>
              <a:cxnLst/>
              <a:rect l="l" t="t" r="r" b="b"/>
              <a:pathLst>
                <a:path w="3973" h="2379" extrusionOk="0">
                  <a:moveTo>
                    <a:pt x="2797" y="1"/>
                  </a:moveTo>
                  <a:cubicBezTo>
                    <a:pt x="2596" y="1"/>
                    <a:pt x="2366" y="29"/>
                    <a:pt x="2104" y="100"/>
                  </a:cubicBezTo>
                  <a:cubicBezTo>
                    <a:pt x="725" y="473"/>
                    <a:pt x="0" y="1638"/>
                    <a:pt x="207" y="2273"/>
                  </a:cubicBezTo>
                  <a:cubicBezTo>
                    <a:pt x="232" y="2346"/>
                    <a:pt x="303" y="2378"/>
                    <a:pt x="407" y="2378"/>
                  </a:cubicBezTo>
                  <a:cubicBezTo>
                    <a:pt x="1201" y="2378"/>
                    <a:pt x="3973" y="521"/>
                    <a:pt x="3973" y="521"/>
                  </a:cubicBezTo>
                  <a:cubicBezTo>
                    <a:pt x="3973" y="521"/>
                    <a:pt x="3652" y="1"/>
                    <a:pt x="27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1088;p49">
              <a:extLst>
                <a:ext uri="{FF2B5EF4-FFF2-40B4-BE49-F238E27FC236}">
                  <a16:creationId xmlns:a16="http://schemas.microsoft.com/office/drawing/2014/main" id="{4DCEA653-43EB-A440-D9EC-4DE523A0408B}"/>
                </a:ext>
              </a:extLst>
            </p:cNvPr>
            <p:cNvSpPr/>
            <p:nvPr/>
          </p:nvSpPr>
          <p:spPr>
            <a:xfrm flipH="1">
              <a:off x="7515348" y="2310146"/>
              <a:ext cx="455042" cy="663201"/>
            </a:xfrm>
            <a:custGeom>
              <a:avLst/>
              <a:gdLst/>
              <a:ahLst/>
              <a:cxnLst/>
              <a:rect l="l" t="t" r="r" b="b"/>
              <a:pathLst>
                <a:path w="4477" h="6525" extrusionOk="0">
                  <a:moveTo>
                    <a:pt x="1235" y="0"/>
                  </a:moveTo>
                  <a:cubicBezTo>
                    <a:pt x="1235" y="0"/>
                    <a:pt x="0" y="4207"/>
                    <a:pt x="4476" y="6525"/>
                  </a:cubicBezTo>
                  <a:lnTo>
                    <a:pt x="3593" y="152"/>
                  </a:lnTo>
                  <a:lnTo>
                    <a:pt x="12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1089;p49">
              <a:extLst>
                <a:ext uri="{FF2B5EF4-FFF2-40B4-BE49-F238E27FC236}">
                  <a16:creationId xmlns:a16="http://schemas.microsoft.com/office/drawing/2014/main" id="{F1358EC9-F559-BC06-5C98-E1E8708F742F}"/>
                </a:ext>
              </a:extLst>
            </p:cNvPr>
            <p:cNvSpPr/>
            <p:nvPr/>
          </p:nvSpPr>
          <p:spPr>
            <a:xfrm flipH="1">
              <a:off x="6583103" y="2025044"/>
              <a:ext cx="1051161" cy="1233198"/>
            </a:xfrm>
            <a:custGeom>
              <a:avLst/>
              <a:gdLst/>
              <a:ahLst/>
              <a:cxnLst/>
              <a:rect l="l" t="t" r="r" b="b"/>
              <a:pathLst>
                <a:path w="10342" h="12133" extrusionOk="0">
                  <a:moveTo>
                    <a:pt x="5104" y="1"/>
                  </a:moveTo>
                  <a:cubicBezTo>
                    <a:pt x="1879" y="1"/>
                    <a:pt x="1" y="2120"/>
                    <a:pt x="404" y="7598"/>
                  </a:cubicBezTo>
                  <a:cubicBezTo>
                    <a:pt x="613" y="10475"/>
                    <a:pt x="2674" y="12133"/>
                    <a:pt x="4752" y="12133"/>
                  </a:cubicBezTo>
                  <a:cubicBezTo>
                    <a:pt x="6649" y="12133"/>
                    <a:pt x="8560" y="10751"/>
                    <a:pt x="9087" y="7654"/>
                  </a:cubicBezTo>
                  <a:cubicBezTo>
                    <a:pt x="10342" y="309"/>
                    <a:pt x="5369" y="5"/>
                    <a:pt x="5369" y="5"/>
                  </a:cubicBezTo>
                  <a:cubicBezTo>
                    <a:pt x="5280" y="2"/>
                    <a:pt x="5191" y="1"/>
                    <a:pt x="5104" y="1"/>
                  </a:cubicBezTo>
                  <a:close/>
                </a:path>
              </a:pathLst>
            </a:custGeom>
            <a:solidFill>
              <a:srgbClr val="FFAD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1090;p49">
              <a:extLst>
                <a:ext uri="{FF2B5EF4-FFF2-40B4-BE49-F238E27FC236}">
                  <a16:creationId xmlns:a16="http://schemas.microsoft.com/office/drawing/2014/main" id="{C9A4F36E-C078-27F2-28F7-60A4A7584C92}"/>
                </a:ext>
              </a:extLst>
            </p:cNvPr>
            <p:cNvSpPr/>
            <p:nvPr/>
          </p:nvSpPr>
          <p:spPr>
            <a:xfrm flipH="1">
              <a:off x="6757621" y="1890879"/>
              <a:ext cx="1170080" cy="917708"/>
            </a:xfrm>
            <a:custGeom>
              <a:avLst/>
              <a:gdLst/>
              <a:ahLst/>
              <a:cxnLst/>
              <a:rect l="l" t="t" r="r" b="b"/>
              <a:pathLst>
                <a:path w="11512" h="9029" extrusionOk="0">
                  <a:moveTo>
                    <a:pt x="6545" y="0"/>
                  </a:moveTo>
                  <a:cubicBezTo>
                    <a:pt x="6143" y="0"/>
                    <a:pt x="5714" y="45"/>
                    <a:pt x="5256" y="146"/>
                  </a:cubicBezTo>
                  <a:cubicBezTo>
                    <a:pt x="1" y="1305"/>
                    <a:pt x="470" y="6367"/>
                    <a:pt x="891" y="6946"/>
                  </a:cubicBezTo>
                  <a:cubicBezTo>
                    <a:pt x="978" y="7065"/>
                    <a:pt x="1145" y="7112"/>
                    <a:pt x="1355" y="7112"/>
                  </a:cubicBezTo>
                  <a:cubicBezTo>
                    <a:pt x="2170" y="7112"/>
                    <a:pt x="3635" y="6401"/>
                    <a:pt x="3635" y="6401"/>
                  </a:cubicBezTo>
                  <a:lnTo>
                    <a:pt x="3635" y="6401"/>
                  </a:lnTo>
                  <a:cubicBezTo>
                    <a:pt x="3635" y="6401"/>
                    <a:pt x="4173" y="8063"/>
                    <a:pt x="3401" y="9029"/>
                  </a:cubicBezTo>
                  <a:cubicBezTo>
                    <a:pt x="3401" y="9029"/>
                    <a:pt x="5408" y="8105"/>
                    <a:pt x="4056" y="5670"/>
                  </a:cubicBezTo>
                  <a:lnTo>
                    <a:pt x="4056" y="5670"/>
                  </a:lnTo>
                  <a:cubicBezTo>
                    <a:pt x="4056" y="5670"/>
                    <a:pt x="5332" y="6981"/>
                    <a:pt x="4753" y="8222"/>
                  </a:cubicBezTo>
                  <a:cubicBezTo>
                    <a:pt x="4753" y="8222"/>
                    <a:pt x="6063" y="6594"/>
                    <a:pt x="4249" y="5132"/>
                  </a:cubicBezTo>
                  <a:cubicBezTo>
                    <a:pt x="4249" y="5132"/>
                    <a:pt x="5298" y="4898"/>
                    <a:pt x="5332" y="3160"/>
                  </a:cubicBezTo>
                  <a:cubicBezTo>
                    <a:pt x="5332" y="3160"/>
                    <a:pt x="6654" y="2734"/>
                    <a:pt x="8271" y="2734"/>
                  </a:cubicBezTo>
                  <a:cubicBezTo>
                    <a:pt x="9320" y="2734"/>
                    <a:pt x="10494" y="2913"/>
                    <a:pt x="11511" y="3505"/>
                  </a:cubicBezTo>
                  <a:cubicBezTo>
                    <a:pt x="11511" y="3505"/>
                    <a:pt x="10087" y="0"/>
                    <a:pt x="65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1091;p49">
              <a:extLst>
                <a:ext uri="{FF2B5EF4-FFF2-40B4-BE49-F238E27FC236}">
                  <a16:creationId xmlns:a16="http://schemas.microsoft.com/office/drawing/2014/main" id="{08CCF22D-3D97-DD61-A548-8FFD863D28E7}"/>
                </a:ext>
              </a:extLst>
            </p:cNvPr>
            <p:cNvSpPr/>
            <p:nvPr/>
          </p:nvSpPr>
          <p:spPr>
            <a:xfrm flipH="1">
              <a:off x="6137302" y="2117537"/>
              <a:ext cx="648463" cy="239667"/>
            </a:xfrm>
            <a:custGeom>
              <a:avLst/>
              <a:gdLst/>
              <a:ahLst/>
              <a:cxnLst/>
              <a:rect l="l" t="t" r="r" b="b"/>
              <a:pathLst>
                <a:path w="6380" h="2358" extrusionOk="0">
                  <a:moveTo>
                    <a:pt x="3117" y="1"/>
                  </a:moveTo>
                  <a:cubicBezTo>
                    <a:pt x="2021" y="1"/>
                    <a:pt x="881" y="467"/>
                    <a:pt x="1" y="1102"/>
                  </a:cubicBezTo>
                  <a:lnTo>
                    <a:pt x="97" y="1226"/>
                  </a:lnTo>
                  <a:cubicBezTo>
                    <a:pt x="339" y="1040"/>
                    <a:pt x="614" y="881"/>
                    <a:pt x="890" y="744"/>
                  </a:cubicBezTo>
                  <a:cubicBezTo>
                    <a:pt x="1587" y="365"/>
                    <a:pt x="2390" y="121"/>
                    <a:pt x="3174" y="121"/>
                  </a:cubicBezTo>
                  <a:cubicBezTo>
                    <a:pt x="3917" y="121"/>
                    <a:pt x="4644" y="341"/>
                    <a:pt x="5249" y="875"/>
                  </a:cubicBezTo>
                  <a:cubicBezTo>
                    <a:pt x="5718" y="1281"/>
                    <a:pt x="6090" y="1799"/>
                    <a:pt x="6380" y="2357"/>
                  </a:cubicBezTo>
                  <a:cubicBezTo>
                    <a:pt x="6111" y="1792"/>
                    <a:pt x="5759" y="1254"/>
                    <a:pt x="5290" y="826"/>
                  </a:cubicBezTo>
                  <a:cubicBezTo>
                    <a:pt x="4663" y="239"/>
                    <a:pt x="3902" y="1"/>
                    <a:pt x="3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1092;p49">
              <a:extLst>
                <a:ext uri="{FF2B5EF4-FFF2-40B4-BE49-F238E27FC236}">
                  <a16:creationId xmlns:a16="http://schemas.microsoft.com/office/drawing/2014/main" id="{557DE916-7EFE-FCCF-4CA4-97F1347155A5}"/>
                </a:ext>
              </a:extLst>
            </p:cNvPr>
            <p:cNvSpPr/>
            <p:nvPr/>
          </p:nvSpPr>
          <p:spPr>
            <a:xfrm flipH="1">
              <a:off x="6223493" y="1934279"/>
              <a:ext cx="569286" cy="300956"/>
            </a:xfrm>
            <a:custGeom>
              <a:avLst/>
              <a:gdLst/>
              <a:ahLst/>
              <a:cxnLst/>
              <a:rect l="l" t="t" r="r" b="b"/>
              <a:pathLst>
                <a:path w="5601" h="2961" extrusionOk="0">
                  <a:moveTo>
                    <a:pt x="4099" y="484"/>
                  </a:moveTo>
                  <a:cubicBezTo>
                    <a:pt x="4203" y="559"/>
                    <a:pt x="4295" y="649"/>
                    <a:pt x="4373" y="753"/>
                  </a:cubicBezTo>
                  <a:cubicBezTo>
                    <a:pt x="4477" y="898"/>
                    <a:pt x="4525" y="1112"/>
                    <a:pt x="4373" y="1243"/>
                  </a:cubicBezTo>
                  <a:cubicBezTo>
                    <a:pt x="4319" y="1297"/>
                    <a:pt x="4239" y="1335"/>
                    <a:pt x="4165" y="1335"/>
                  </a:cubicBezTo>
                  <a:cubicBezTo>
                    <a:pt x="4154" y="1335"/>
                    <a:pt x="4142" y="1335"/>
                    <a:pt x="4132" y="1333"/>
                  </a:cubicBezTo>
                  <a:cubicBezTo>
                    <a:pt x="4056" y="1312"/>
                    <a:pt x="3994" y="1229"/>
                    <a:pt x="3973" y="1140"/>
                  </a:cubicBezTo>
                  <a:cubicBezTo>
                    <a:pt x="3916" y="914"/>
                    <a:pt x="3973" y="677"/>
                    <a:pt x="4099" y="484"/>
                  </a:cubicBezTo>
                  <a:close/>
                  <a:moveTo>
                    <a:pt x="5069" y="1"/>
                  </a:moveTo>
                  <a:cubicBezTo>
                    <a:pt x="5048" y="1"/>
                    <a:pt x="5028" y="1"/>
                    <a:pt x="5008" y="2"/>
                  </a:cubicBezTo>
                  <a:cubicBezTo>
                    <a:pt x="4679" y="7"/>
                    <a:pt x="4341" y="134"/>
                    <a:pt x="4124" y="381"/>
                  </a:cubicBezTo>
                  <a:lnTo>
                    <a:pt x="4124" y="381"/>
                  </a:lnTo>
                  <a:cubicBezTo>
                    <a:pt x="3779" y="133"/>
                    <a:pt x="3325" y="25"/>
                    <a:pt x="2884" y="25"/>
                  </a:cubicBezTo>
                  <a:cubicBezTo>
                    <a:pt x="2649" y="25"/>
                    <a:pt x="2417" y="56"/>
                    <a:pt x="2208" y="112"/>
                  </a:cubicBezTo>
                  <a:cubicBezTo>
                    <a:pt x="1063" y="519"/>
                    <a:pt x="408" y="1822"/>
                    <a:pt x="1" y="2891"/>
                  </a:cubicBezTo>
                  <a:lnTo>
                    <a:pt x="235" y="2960"/>
                  </a:lnTo>
                  <a:cubicBezTo>
                    <a:pt x="352" y="2595"/>
                    <a:pt x="511" y="2236"/>
                    <a:pt x="690" y="1884"/>
                  </a:cubicBezTo>
                  <a:cubicBezTo>
                    <a:pt x="1042" y="1222"/>
                    <a:pt x="1525" y="526"/>
                    <a:pt x="2256" y="257"/>
                  </a:cubicBezTo>
                  <a:cubicBezTo>
                    <a:pt x="2471" y="192"/>
                    <a:pt x="2713" y="157"/>
                    <a:pt x="2959" y="157"/>
                  </a:cubicBezTo>
                  <a:cubicBezTo>
                    <a:pt x="3351" y="157"/>
                    <a:pt x="3753" y="248"/>
                    <a:pt x="4063" y="459"/>
                  </a:cubicBezTo>
                  <a:lnTo>
                    <a:pt x="4063" y="459"/>
                  </a:lnTo>
                  <a:cubicBezTo>
                    <a:pt x="4040" y="491"/>
                    <a:pt x="4019" y="525"/>
                    <a:pt x="4001" y="560"/>
                  </a:cubicBezTo>
                  <a:cubicBezTo>
                    <a:pt x="3890" y="781"/>
                    <a:pt x="3835" y="1078"/>
                    <a:pt x="3980" y="1298"/>
                  </a:cubicBezTo>
                  <a:cubicBezTo>
                    <a:pt x="4028" y="1368"/>
                    <a:pt x="4100" y="1397"/>
                    <a:pt x="4176" y="1397"/>
                  </a:cubicBezTo>
                  <a:cubicBezTo>
                    <a:pt x="4265" y="1397"/>
                    <a:pt x="4358" y="1358"/>
                    <a:pt x="4421" y="1298"/>
                  </a:cubicBezTo>
                  <a:cubicBezTo>
                    <a:pt x="4608" y="1153"/>
                    <a:pt x="4566" y="878"/>
                    <a:pt x="4449" y="705"/>
                  </a:cubicBezTo>
                  <a:cubicBezTo>
                    <a:pt x="4366" y="589"/>
                    <a:pt x="4268" y="489"/>
                    <a:pt x="4156" y="405"/>
                  </a:cubicBezTo>
                  <a:lnTo>
                    <a:pt x="4156" y="405"/>
                  </a:lnTo>
                  <a:cubicBezTo>
                    <a:pt x="4235" y="307"/>
                    <a:pt x="4333" y="225"/>
                    <a:pt x="4442" y="167"/>
                  </a:cubicBezTo>
                  <a:cubicBezTo>
                    <a:pt x="4644" y="56"/>
                    <a:pt x="4871" y="16"/>
                    <a:pt x="5099" y="16"/>
                  </a:cubicBezTo>
                  <a:cubicBezTo>
                    <a:pt x="5269" y="16"/>
                    <a:pt x="5439" y="38"/>
                    <a:pt x="5601" y="71"/>
                  </a:cubicBezTo>
                  <a:cubicBezTo>
                    <a:pt x="5427" y="27"/>
                    <a:pt x="5248" y="1"/>
                    <a:pt x="50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1093;p49">
              <a:extLst>
                <a:ext uri="{FF2B5EF4-FFF2-40B4-BE49-F238E27FC236}">
                  <a16:creationId xmlns:a16="http://schemas.microsoft.com/office/drawing/2014/main" id="{A5CD7709-9A82-1B16-403C-2FC36F12217B}"/>
                </a:ext>
              </a:extLst>
            </p:cNvPr>
            <p:cNvSpPr/>
            <p:nvPr/>
          </p:nvSpPr>
          <p:spPr>
            <a:xfrm flipH="1">
              <a:off x="6335602" y="1501189"/>
              <a:ext cx="513282" cy="745936"/>
            </a:xfrm>
            <a:custGeom>
              <a:avLst/>
              <a:gdLst/>
              <a:ahLst/>
              <a:cxnLst/>
              <a:rect l="l" t="t" r="r" b="b"/>
              <a:pathLst>
                <a:path w="5050" h="7339" extrusionOk="0">
                  <a:moveTo>
                    <a:pt x="4146" y="1"/>
                  </a:moveTo>
                  <a:cubicBezTo>
                    <a:pt x="4780" y="1090"/>
                    <a:pt x="4987" y="2421"/>
                    <a:pt x="3449" y="2745"/>
                  </a:cubicBezTo>
                  <a:cubicBezTo>
                    <a:pt x="1642" y="3290"/>
                    <a:pt x="1" y="5311"/>
                    <a:pt x="677" y="7235"/>
                  </a:cubicBezTo>
                  <a:cubicBezTo>
                    <a:pt x="711" y="7277"/>
                    <a:pt x="753" y="7318"/>
                    <a:pt x="822" y="7339"/>
                  </a:cubicBezTo>
                  <a:cubicBezTo>
                    <a:pt x="904" y="7208"/>
                    <a:pt x="863" y="7125"/>
                    <a:pt x="842" y="7035"/>
                  </a:cubicBezTo>
                  <a:cubicBezTo>
                    <a:pt x="477" y="5621"/>
                    <a:pt x="1284" y="4152"/>
                    <a:pt x="2442" y="3345"/>
                  </a:cubicBezTo>
                  <a:cubicBezTo>
                    <a:pt x="2760" y="3132"/>
                    <a:pt x="3104" y="2952"/>
                    <a:pt x="3477" y="2828"/>
                  </a:cubicBezTo>
                  <a:cubicBezTo>
                    <a:pt x="3656" y="2773"/>
                    <a:pt x="3856" y="2718"/>
                    <a:pt x="4029" y="2621"/>
                  </a:cubicBezTo>
                  <a:cubicBezTo>
                    <a:pt x="5049" y="2090"/>
                    <a:pt x="4642" y="773"/>
                    <a:pt x="41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1094;p49">
              <a:extLst>
                <a:ext uri="{FF2B5EF4-FFF2-40B4-BE49-F238E27FC236}">
                  <a16:creationId xmlns:a16="http://schemas.microsoft.com/office/drawing/2014/main" id="{03A95510-A6B9-F6F7-09BA-CEE386CF7322}"/>
                </a:ext>
              </a:extLst>
            </p:cNvPr>
            <p:cNvSpPr/>
            <p:nvPr/>
          </p:nvSpPr>
          <p:spPr>
            <a:xfrm flipH="1">
              <a:off x="7346418" y="2409754"/>
              <a:ext cx="202670" cy="246070"/>
            </a:xfrm>
            <a:custGeom>
              <a:avLst/>
              <a:gdLst/>
              <a:ahLst/>
              <a:cxnLst/>
              <a:rect l="l" t="t" r="r" b="b"/>
              <a:pathLst>
                <a:path w="1994" h="2421" extrusionOk="0">
                  <a:moveTo>
                    <a:pt x="365" y="0"/>
                  </a:moveTo>
                  <a:cubicBezTo>
                    <a:pt x="251" y="0"/>
                    <a:pt x="130" y="18"/>
                    <a:pt x="0" y="55"/>
                  </a:cubicBezTo>
                  <a:cubicBezTo>
                    <a:pt x="0" y="55"/>
                    <a:pt x="124" y="303"/>
                    <a:pt x="124" y="303"/>
                  </a:cubicBezTo>
                  <a:cubicBezTo>
                    <a:pt x="240" y="258"/>
                    <a:pt x="351" y="238"/>
                    <a:pt x="456" y="238"/>
                  </a:cubicBezTo>
                  <a:cubicBezTo>
                    <a:pt x="1173" y="238"/>
                    <a:pt x="1629" y="1194"/>
                    <a:pt x="1828" y="1813"/>
                  </a:cubicBezTo>
                  <a:cubicBezTo>
                    <a:pt x="1883" y="1951"/>
                    <a:pt x="1952" y="2269"/>
                    <a:pt x="1993" y="2420"/>
                  </a:cubicBezTo>
                  <a:cubicBezTo>
                    <a:pt x="1837" y="1523"/>
                    <a:pt x="1434" y="0"/>
                    <a:pt x="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1095;p49">
              <a:extLst>
                <a:ext uri="{FF2B5EF4-FFF2-40B4-BE49-F238E27FC236}">
                  <a16:creationId xmlns:a16="http://schemas.microsoft.com/office/drawing/2014/main" id="{9F20E4C6-73AF-3FEF-29B7-3C6373168753}"/>
                </a:ext>
              </a:extLst>
            </p:cNvPr>
            <p:cNvSpPr/>
            <p:nvPr/>
          </p:nvSpPr>
          <p:spPr>
            <a:xfrm flipH="1">
              <a:off x="7265106" y="2165003"/>
              <a:ext cx="197791" cy="282661"/>
            </a:xfrm>
            <a:custGeom>
              <a:avLst/>
              <a:gdLst/>
              <a:ahLst/>
              <a:cxnLst/>
              <a:rect l="l" t="t" r="r" b="b"/>
              <a:pathLst>
                <a:path w="1946" h="2781" extrusionOk="0">
                  <a:moveTo>
                    <a:pt x="49" y="1"/>
                  </a:moveTo>
                  <a:lnTo>
                    <a:pt x="0" y="145"/>
                  </a:lnTo>
                  <a:cubicBezTo>
                    <a:pt x="3" y="146"/>
                    <a:pt x="6" y="147"/>
                    <a:pt x="8" y="148"/>
                  </a:cubicBezTo>
                  <a:lnTo>
                    <a:pt x="8" y="148"/>
                  </a:lnTo>
                  <a:lnTo>
                    <a:pt x="7" y="152"/>
                  </a:lnTo>
                  <a:cubicBezTo>
                    <a:pt x="94" y="182"/>
                    <a:pt x="180" y="217"/>
                    <a:pt x="263" y="255"/>
                  </a:cubicBezTo>
                  <a:lnTo>
                    <a:pt x="263" y="255"/>
                  </a:lnTo>
                  <a:cubicBezTo>
                    <a:pt x="1128" y="711"/>
                    <a:pt x="1170" y="1814"/>
                    <a:pt x="918" y="2704"/>
                  </a:cubicBezTo>
                  <a:cubicBezTo>
                    <a:pt x="1193" y="2035"/>
                    <a:pt x="1242" y="1235"/>
                    <a:pt x="896" y="658"/>
                  </a:cubicBezTo>
                  <a:lnTo>
                    <a:pt x="896" y="658"/>
                  </a:lnTo>
                  <a:cubicBezTo>
                    <a:pt x="1448" y="1125"/>
                    <a:pt x="1803" y="1804"/>
                    <a:pt x="1766" y="2559"/>
                  </a:cubicBezTo>
                  <a:lnTo>
                    <a:pt x="1766" y="2780"/>
                  </a:lnTo>
                  <a:cubicBezTo>
                    <a:pt x="1945" y="1883"/>
                    <a:pt x="1587" y="959"/>
                    <a:pt x="842" y="421"/>
                  </a:cubicBezTo>
                  <a:cubicBezTo>
                    <a:pt x="607" y="258"/>
                    <a:pt x="366" y="113"/>
                    <a:pt x="95" y="17"/>
                  </a:cubicBezTo>
                  <a:lnTo>
                    <a:pt x="95" y="17"/>
                  </a:lnTo>
                  <a:cubicBezTo>
                    <a:pt x="80" y="11"/>
                    <a:pt x="64" y="6"/>
                    <a:pt x="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1096;p49">
              <a:extLst>
                <a:ext uri="{FF2B5EF4-FFF2-40B4-BE49-F238E27FC236}">
                  <a16:creationId xmlns:a16="http://schemas.microsoft.com/office/drawing/2014/main" id="{8485DB5C-DDB7-4262-FD22-4D483FE8FF12}"/>
                </a:ext>
              </a:extLst>
            </p:cNvPr>
            <p:cNvSpPr/>
            <p:nvPr/>
          </p:nvSpPr>
          <p:spPr>
            <a:xfrm flipH="1">
              <a:off x="7259520" y="1919643"/>
              <a:ext cx="654562" cy="1014469"/>
            </a:xfrm>
            <a:custGeom>
              <a:avLst/>
              <a:gdLst/>
              <a:ahLst/>
              <a:cxnLst/>
              <a:rect l="l" t="t" r="r" b="b"/>
              <a:pathLst>
                <a:path w="6440" h="9981" extrusionOk="0">
                  <a:moveTo>
                    <a:pt x="3121" y="755"/>
                  </a:moveTo>
                  <a:lnTo>
                    <a:pt x="3121" y="755"/>
                  </a:lnTo>
                  <a:cubicBezTo>
                    <a:pt x="2395" y="1077"/>
                    <a:pt x="1728" y="1516"/>
                    <a:pt x="1177" y="2104"/>
                  </a:cubicBezTo>
                  <a:cubicBezTo>
                    <a:pt x="883" y="2422"/>
                    <a:pt x="647" y="2784"/>
                    <a:pt x="468" y="3174"/>
                  </a:cubicBezTo>
                  <a:lnTo>
                    <a:pt x="468" y="3174"/>
                  </a:lnTo>
                  <a:cubicBezTo>
                    <a:pt x="602" y="2712"/>
                    <a:pt x="819" y="2280"/>
                    <a:pt x="1143" y="1911"/>
                  </a:cubicBezTo>
                  <a:cubicBezTo>
                    <a:pt x="1690" y="1360"/>
                    <a:pt x="2386" y="1006"/>
                    <a:pt x="3121" y="755"/>
                  </a:cubicBezTo>
                  <a:close/>
                  <a:moveTo>
                    <a:pt x="6433" y="1"/>
                  </a:moveTo>
                  <a:cubicBezTo>
                    <a:pt x="6433" y="1"/>
                    <a:pt x="6433" y="1"/>
                    <a:pt x="6433" y="1"/>
                  </a:cubicBezTo>
                  <a:lnTo>
                    <a:pt x="6433" y="1"/>
                  </a:lnTo>
                  <a:cubicBezTo>
                    <a:pt x="6373" y="5"/>
                    <a:pt x="6313" y="9"/>
                    <a:pt x="6254" y="14"/>
                  </a:cubicBezTo>
                  <a:lnTo>
                    <a:pt x="6254" y="14"/>
                  </a:lnTo>
                  <a:cubicBezTo>
                    <a:pt x="6001" y="34"/>
                    <a:pt x="5746" y="62"/>
                    <a:pt x="5491" y="99"/>
                  </a:cubicBezTo>
                  <a:lnTo>
                    <a:pt x="5491" y="99"/>
                  </a:lnTo>
                  <a:cubicBezTo>
                    <a:pt x="5169" y="144"/>
                    <a:pt x="4848" y="200"/>
                    <a:pt x="4529" y="263"/>
                  </a:cubicBezTo>
                  <a:cubicBezTo>
                    <a:pt x="3288" y="539"/>
                    <a:pt x="1984" y="918"/>
                    <a:pt x="1067" y="1842"/>
                  </a:cubicBezTo>
                  <a:cubicBezTo>
                    <a:pt x="594" y="2379"/>
                    <a:pt x="348" y="3048"/>
                    <a:pt x="251" y="3748"/>
                  </a:cubicBezTo>
                  <a:lnTo>
                    <a:pt x="251" y="3748"/>
                  </a:lnTo>
                  <a:cubicBezTo>
                    <a:pt x="60" y="4375"/>
                    <a:pt x="0" y="5046"/>
                    <a:pt x="67" y="5697"/>
                  </a:cubicBezTo>
                  <a:cubicBezTo>
                    <a:pt x="246" y="7663"/>
                    <a:pt x="1805" y="9215"/>
                    <a:pt x="3536" y="9980"/>
                  </a:cubicBezTo>
                  <a:cubicBezTo>
                    <a:pt x="1826" y="9194"/>
                    <a:pt x="308" y="7635"/>
                    <a:pt x="136" y="5691"/>
                  </a:cubicBezTo>
                  <a:cubicBezTo>
                    <a:pt x="96" y="5235"/>
                    <a:pt x="118" y="4770"/>
                    <a:pt x="203" y="4317"/>
                  </a:cubicBezTo>
                  <a:lnTo>
                    <a:pt x="203" y="4317"/>
                  </a:lnTo>
                  <a:cubicBezTo>
                    <a:pt x="190" y="4721"/>
                    <a:pt x="218" y="5125"/>
                    <a:pt x="274" y="5511"/>
                  </a:cubicBezTo>
                  <a:cubicBezTo>
                    <a:pt x="557" y="7415"/>
                    <a:pt x="1784" y="9166"/>
                    <a:pt x="3536" y="9980"/>
                  </a:cubicBezTo>
                  <a:cubicBezTo>
                    <a:pt x="1805" y="9139"/>
                    <a:pt x="612" y="7394"/>
                    <a:pt x="350" y="5497"/>
                  </a:cubicBezTo>
                  <a:cubicBezTo>
                    <a:pt x="274" y="4940"/>
                    <a:pt x="256" y="4344"/>
                    <a:pt x="340" y="3770"/>
                  </a:cubicBezTo>
                  <a:lnTo>
                    <a:pt x="340" y="3770"/>
                  </a:lnTo>
                  <a:cubicBezTo>
                    <a:pt x="525" y="3179"/>
                    <a:pt x="828" y="2629"/>
                    <a:pt x="1253" y="2173"/>
                  </a:cubicBezTo>
                  <a:cubicBezTo>
                    <a:pt x="2570" y="773"/>
                    <a:pt x="4570" y="228"/>
                    <a:pt x="6439" y="118"/>
                  </a:cubicBezTo>
                  <a:lnTo>
                    <a:pt x="6439" y="111"/>
                  </a:lnTo>
                  <a:lnTo>
                    <a:pt x="6439" y="111"/>
                  </a:lnTo>
                  <a:cubicBezTo>
                    <a:pt x="6439" y="111"/>
                    <a:pt x="6439" y="111"/>
                    <a:pt x="6439" y="111"/>
                  </a:cubicBezTo>
                  <a:lnTo>
                    <a:pt x="64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1097;p49">
              <a:extLst>
                <a:ext uri="{FF2B5EF4-FFF2-40B4-BE49-F238E27FC236}">
                  <a16:creationId xmlns:a16="http://schemas.microsoft.com/office/drawing/2014/main" id="{6538E9B9-38DF-D5D5-00F6-DB5638D16576}"/>
                </a:ext>
              </a:extLst>
            </p:cNvPr>
            <p:cNvSpPr/>
            <p:nvPr/>
          </p:nvSpPr>
          <p:spPr>
            <a:xfrm flipH="1">
              <a:off x="6780791" y="1879089"/>
              <a:ext cx="652021" cy="356858"/>
            </a:xfrm>
            <a:custGeom>
              <a:avLst/>
              <a:gdLst/>
              <a:ahLst/>
              <a:cxnLst/>
              <a:rect l="l" t="t" r="r" b="b"/>
              <a:pathLst>
                <a:path w="6415" h="3511" extrusionOk="0">
                  <a:moveTo>
                    <a:pt x="2353" y="0"/>
                  </a:moveTo>
                  <a:cubicBezTo>
                    <a:pt x="1571" y="0"/>
                    <a:pt x="760" y="165"/>
                    <a:pt x="1" y="455"/>
                  </a:cubicBezTo>
                  <a:cubicBezTo>
                    <a:pt x="785" y="222"/>
                    <a:pt x="1548" y="94"/>
                    <a:pt x="2261" y="94"/>
                  </a:cubicBezTo>
                  <a:cubicBezTo>
                    <a:pt x="4246" y="94"/>
                    <a:pt x="5842" y="1080"/>
                    <a:pt x="6415" y="3510"/>
                  </a:cubicBezTo>
                  <a:cubicBezTo>
                    <a:pt x="6367" y="3262"/>
                    <a:pt x="6304" y="2993"/>
                    <a:pt x="6229" y="2758"/>
                  </a:cubicBezTo>
                  <a:cubicBezTo>
                    <a:pt x="6208" y="2696"/>
                    <a:pt x="6167" y="2572"/>
                    <a:pt x="6146" y="2510"/>
                  </a:cubicBezTo>
                  <a:cubicBezTo>
                    <a:pt x="5497" y="719"/>
                    <a:pt x="3988" y="0"/>
                    <a:pt x="23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1098;p49">
              <a:extLst>
                <a:ext uri="{FF2B5EF4-FFF2-40B4-BE49-F238E27FC236}">
                  <a16:creationId xmlns:a16="http://schemas.microsoft.com/office/drawing/2014/main" id="{4BD71823-C037-9E68-5F19-C881A0F04908}"/>
                </a:ext>
              </a:extLst>
            </p:cNvPr>
            <p:cNvSpPr/>
            <p:nvPr/>
          </p:nvSpPr>
          <p:spPr>
            <a:xfrm flipH="1">
              <a:off x="7514026" y="2374993"/>
              <a:ext cx="335310" cy="356451"/>
            </a:xfrm>
            <a:custGeom>
              <a:avLst/>
              <a:gdLst/>
              <a:ahLst/>
              <a:cxnLst/>
              <a:rect l="l" t="t" r="r" b="b"/>
              <a:pathLst>
                <a:path w="3299" h="3507" extrusionOk="0">
                  <a:moveTo>
                    <a:pt x="1800" y="1"/>
                  </a:moveTo>
                  <a:cubicBezTo>
                    <a:pt x="1627" y="1"/>
                    <a:pt x="1427" y="58"/>
                    <a:pt x="1195" y="197"/>
                  </a:cubicBezTo>
                  <a:cubicBezTo>
                    <a:pt x="1" y="904"/>
                    <a:pt x="1208" y="3506"/>
                    <a:pt x="2289" y="3506"/>
                  </a:cubicBezTo>
                  <a:cubicBezTo>
                    <a:pt x="2462" y="3506"/>
                    <a:pt x="2632" y="3439"/>
                    <a:pt x="2789" y="3286"/>
                  </a:cubicBezTo>
                  <a:cubicBezTo>
                    <a:pt x="3299" y="2790"/>
                    <a:pt x="2844" y="1431"/>
                    <a:pt x="2844" y="1431"/>
                  </a:cubicBezTo>
                  <a:cubicBezTo>
                    <a:pt x="2844" y="1431"/>
                    <a:pt x="2662" y="1"/>
                    <a:pt x="1800" y="1"/>
                  </a:cubicBezTo>
                  <a:close/>
                </a:path>
              </a:pathLst>
            </a:custGeom>
            <a:solidFill>
              <a:srgbClr val="FFAD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1099;p49">
              <a:extLst>
                <a:ext uri="{FF2B5EF4-FFF2-40B4-BE49-F238E27FC236}">
                  <a16:creationId xmlns:a16="http://schemas.microsoft.com/office/drawing/2014/main" id="{F859C52E-5D0F-7EE6-6FB1-2EF2574B0636}"/>
                </a:ext>
              </a:extLst>
            </p:cNvPr>
            <p:cNvSpPr/>
            <p:nvPr/>
          </p:nvSpPr>
          <p:spPr>
            <a:xfrm flipH="1">
              <a:off x="6922371" y="2577156"/>
              <a:ext cx="90053" cy="298008"/>
            </a:xfrm>
            <a:custGeom>
              <a:avLst/>
              <a:gdLst/>
              <a:ahLst/>
              <a:cxnLst/>
              <a:rect l="l" t="t" r="r" b="b"/>
              <a:pathLst>
                <a:path w="886" h="2932" extrusionOk="0">
                  <a:moveTo>
                    <a:pt x="306" y="1"/>
                  </a:moveTo>
                  <a:lnTo>
                    <a:pt x="306" y="1"/>
                  </a:lnTo>
                  <a:cubicBezTo>
                    <a:pt x="0" y="866"/>
                    <a:pt x="47" y="1943"/>
                    <a:pt x="646" y="2675"/>
                  </a:cubicBezTo>
                  <a:lnTo>
                    <a:pt x="646" y="2675"/>
                  </a:lnTo>
                  <a:cubicBezTo>
                    <a:pt x="480" y="2756"/>
                    <a:pt x="317" y="2839"/>
                    <a:pt x="155" y="2932"/>
                  </a:cubicBezTo>
                  <a:cubicBezTo>
                    <a:pt x="403" y="2884"/>
                    <a:pt x="644" y="2822"/>
                    <a:pt x="886" y="2753"/>
                  </a:cubicBezTo>
                  <a:lnTo>
                    <a:pt x="831" y="2656"/>
                  </a:lnTo>
                  <a:cubicBezTo>
                    <a:pt x="306" y="1877"/>
                    <a:pt x="279" y="918"/>
                    <a:pt x="306" y="1"/>
                  </a:cubicBezTo>
                  <a:close/>
                </a:path>
              </a:pathLst>
            </a:custGeom>
            <a:solidFill>
              <a:srgbClr val="FF6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1100;p49">
              <a:extLst>
                <a:ext uri="{FF2B5EF4-FFF2-40B4-BE49-F238E27FC236}">
                  <a16:creationId xmlns:a16="http://schemas.microsoft.com/office/drawing/2014/main" id="{2F5C608D-BE62-4078-16D9-68669C181738}"/>
                </a:ext>
              </a:extLst>
            </p:cNvPr>
            <p:cNvSpPr/>
            <p:nvPr/>
          </p:nvSpPr>
          <p:spPr>
            <a:xfrm flipH="1">
              <a:off x="7034483" y="2384445"/>
              <a:ext cx="303700" cy="157847"/>
            </a:xfrm>
            <a:custGeom>
              <a:avLst/>
              <a:gdLst/>
              <a:ahLst/>
              <a:cxnLst/>
              <a:rect l="l" t="t" r="r" b="b"/>
              <a:pathLst>
                <a:path w="2988" h="1553" extrusionOk="0">
                  <a:moveTo>
                    <a:pt x="2815" y="0"/>
                  </a:moveTo>
                  <a:cubicBezTo>
                    <a:pt x="2601" y="938"/>
                    <a:pt x="1532" y="959"/>
                    <a:pt x="760" y="1035"/>
                  </a:cubicBezTo>
                  <a:cubicBezTo>
                    <a:pt x="755" y="1035"/>
                    <a:pt x="750" y="1035"/>
                    <a:pt x="745" y="1035"/>
                  </a:cubicBezTo>
                  <a:cubicBezTo>
                    <a:pt x="414" y="1035"/>
                    <a:pt x="151" y="1273"/>
                    <a:pt x="1" y="1552"/>
                  </a:cubicBezTo>
                  <a:cubicBezTo>
                    <a:pt x="132" y="1476"/>
                    <a:pt x="256" y="1387"/>
                    <a:pt x="380" y="1338"/>
                  </a:cubicBezTo>
                  <a:cubicBezTo>
                    <a:pt x="454" y="1305"/>
                    <a:pt x="523" y="1297"/>
                    <a:pt x="597" y="1297"/>
                  </a:cubicBezTo>
                  <a:cubicBezTo>
                    <a:pt x="648" y="1297"/>
                    <a:pt x="701" y="1301"/>
                    <a:pt x="760" y="1304"/>
                  </a:cubicBezTo>
                  <a:cubicBezTo>
                    <a:pt x="879" y="1318"/>
                    <a:pt x="1003" y="1325"/>
                    <a:pt x="1128" y="1325"/>
                  </a:cubicBezTo>
                  <a:cubicBezTo>
                    <a:pt x="1312" y="1325"/>
                    <a:pt x="1497" y="1309"/>
                    <a:pt x="1670" y="1276"/>
                  </a:cubicBezTo>
                  <a:cubicBezTo>
                    <a:pt x="2284" y="1193"/>
                    <a:pt x="2987" y="704"/>
                    <a:pt x="28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1101;p49">
              <a:extLst>
                <a:ext uri="{FF2B5EF4-FFF2-40B4-BE49-F238E27FC236}">
                  <a16:creationId xmlns:a16="http://schemas.microsoft.com/office/drawing/2014/main" id="{AA55A49A-B8C4-4968-3E9F-5F719FDCD091}"/>
                </a:ext>
              </a:extLst>
            </p:cNvPr>
            <p:cNvSpPr/>
            <p:nvPr/>
          </p:nvSpPr>
          <p:spPr>
            <a:xfrm flipH="1">
              <a:off x="6710654" y="2423679"/>
              <a:ext cx="197080" cy="181224"/>
            </a:xfrm>
            <a:custGeom>
              <a:avLst/>
              <a:gdLst/>
              <a:ahLst/>
              <a:cxnLst/>
              <a:rect l="l" t="t" r="r" b="b"/>
              <a:pathLst>
                <a:path w="1939" h="1783" extrusionOk="0">
                  <a:moveTo>
                    <a:pt x="7" y="1"/>
                  </a:moveTo>
                  <a:lnTo>
                    <a:pt x="7" y="1"/>
                  </a:lnTo>
                  <a:cubicBezTo>
                    <a:pt x="1" y="956"/>
                    <a:pt x="914" y="1782"/>
                    <a:pt x="1849" y="1782"/>
                  </a:cubicBezTo>
                  <a:cubicBezTo>
                    <a:pt x="1879" y="1782"/>
                    <a:pt x="1909" y="1782"/>
                    <a:pt x="1939" y="1780"/>
                  </a:cubicBezTo>
                  <a:cubicBezTo>
                    <a:pt x="1366" y="1449"/>
                    <a:pt x="814" y="1090"/>
                    <a:pt x="407" y="559"/>
                  </a:cubicBezTo>
                  <a:cubicBezTo>
                    <a:pt x="270" y="387"/>
                    <a:pt x="138" y="207"/>
                    <a:pt x="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1102;p49">
              <a:extLst>
                <a:ext uri="{FF2B5EF4-FFF2-40B4-BE49-F238E27FC236}">
                  <a16:creationId xmlns:a16="http://schemas.microsoft.com/office/drawing/2014/main" id="{8A4BBC72-FC5F-7BD6-6D51-96319054410B}"/>
                </a:ext>
              </a:extLst>
            </p:cNvPr>
            <p:cNvSpPr/>
            <p:nvPr/>
          </p:nvSpPr>
          <p:spPr>
            <a:xfrm flipH="1">
              <a:off x="7052067" y="2895291"/>
              <a:ext cx="251051" cy="125729"/>
            </a:xfrm>
            <a:custGeom>
              <a:avLst/>
              <a:gdLst/>
              <a:ahLst/>
              <a:cxnLst/>
              <a:rect l="l" t="t" r="r" b="b"/>
              <a:pathLst>
                <a:path w="2470" h="1237" extrusionOk="0">
                  <a:moveTo>
                    <a:pt x="1106" y="1"/>
                  </a:moveTo>
                  <a:cubicBezTo>
                    <a:pt x="776" y="1"/>
                    <a:pt x="401" y="202"/>
                    <a:pt x="1" y="768"/>
                  </a:cubicBezTo>
                  <a:lnTo>
                    <a:pt x="2470" y="1236"/>
                  </a:lnTo>
                  <a:cubicBezTo>
                    <a:pt x="2470" y="1236"/>
                    <a:pt x="1924" y="1"/>
                    <a:pt x="11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1103;p49">
              <a:extLst>
                <a:ext uri="{FF2B5EF4-FFF2-40B4-BE49-F238E27FC236}">
                  <a16:creationId xmlns:a16="http://schemas.microsoft.com/office/drawing/2014/main" id="{C51E2DA7-4566-AF4B-51CF-C635B12C6BD2}"/>
                </a:ext>
              </a:extLst>
            </p:cNvPr>
            <p:cNvSpPr/>
            <p:nvPr/>
          </p:nvSpPr>
          <p:spPr>
            <a:xfrm flipH="1">
              <a:off x="6852950" y="2596772"/>
              <a:ext cx="64643" cy="160693"/>
            </a:xfrm>
            <a:custGeom>
              <a:avLst/>
              <a:gdLst/>
              <a:ahLst/>
              <a:cxnLst/>
              <a:rect l="l" t="t" r="r" b="b"/>
              <a:pathLst>
                <a:path w="636" h="1581" extrusionOk="0">
                  <a:moveTo>
                    <a:pt x="369" y="1"/>
                  </a:moveTo>
                  <a:cubicBezTo>
                    <a:pt x="212" y="1"/>
                    <a:pt x="63" y="343"/>
                    <a:pt x="29" y="773"/>
                  </a:cubicBezTo>
                  <a:cubicBezTo>
                    <a:pt x="1" y="1208"/>
                    <a:pt x="111" y="1573"/>
                    <a:pt x="270" y="1580"/>
                  </a:cubicBezTo>
                  <a:cubicBezTo>
                    <a:pt x="273" y="1581"/>
                    <a:pt x="276" y="1581"/>
                    <a:pt x="279" y="1581"/>
                  </a:cubicBezTo>
                  <a:cubicBezTo>
                    <a:pt x="434" y="1581"/>
                    <a:pt x="581" y="1241"/>
                    <a:pt x="608" y="808"/>
                  </a:cubicBezTo>
                  <a:cubicBezTo>
                    <a:pt x="635" y="373"/>
                    <a:pt x="532" y="15"/>
                    <a:pt x="373" y="1"/>
                  </a:cubicBezTo>
                  <a:cubicBezTo>
                    <a:pt x="372" y="1"/>
                    <a:pt x="370" y="1"/>
                    <a:pt x="369" y="1"/>
                  </a:cubicBezTo>
                  <a:close/>
                </a:path>
              </a:pathLst>
            </a:custGeom>
            <a:solidFill>
              <a:srgbClr val="3528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1104;p49">
              <a:extLst>
                <a:ext uri="{FF2B5EF4-FFF2-40B4-BE49-F238E27FC236}">
                  <a16:creationId xmlns:a16="http://schemas.microsoft.com/office/drawing/2014/main" id="{91442804-5DEB-632D-A706-71EA141A0054}"/>
                </a:ext>
              </a:extLst>
            </p:cNvPr>
            <p:cNvSpPr/>
            <p:nvPr/>
          </p:nvSpPr>
          <p:spPr>
            <a:xfrm flipH="1">
              <a:off x="7155027" y="2573700"/>
              <a:ext cx="64643" cy="160591"/>
            </a:xfrm>
            <a:custGeom>
              <a:avLst/>
              <a:gdLst/>
              <a:ahLst/>
              <a:cxnLst/>
              <a:rect l="l" t="t" r="r" b="b"/>
              <a:pathLst>
                <a:path w="636" h="1580" extrusionOk="0">
                  <a:moveTo>
                    <a:pt x="363" y="0"/>
                  </a:moveTo>
                  <a:cubicBezTo>
                    <a:pt x="202" y="0"/>
                    <a:pt x="55" y="340"/>
                    <a:pt x="28" y="766"/>
                  </a:cubicBezTo>
                  <a:cubicBezTo>
                    <a:pt x="1" y="1207"/>
                    <a:pt x="104" y="1566"/>
                    <a:pt x="269" y="1580"/>
                  </a:cubicBezTo>
                  <a:cubicBezTo>
                    <a:pt x="271" y="1580"/>
                    <a:pt x="273" y="1580"/>
                    <a:pt x="274" y="1580"/>
                  </a:cubicBezTo>
                  <a:cubicBezTo>
                    <a:pt x="431" y="1580"/>
                    <a:pt x="580" y="1238"/>
                    <a:pt x="607" y="807"/>
                  </a:cubicBezTo>
                  <a:cubicBezTo>
                    <a:pt x="635" y="373"/>
                    <a:pt x="532" y="7"/>
                    <a:pt x="373" y="0"/>
                  </a:cubicBezTo>
                  <a:cubicBezTo>
                    <a:pt x="370" y="0"/>
                    <a:pt x="367" y="0"/>
                    <a:pt x="363" y="0"/>
                  </a:cubicBezTo>
                  <a:close/>
                </a:path>
              </a:pathLst>
            </a:custGeom>
            <a:solidFill>
              <a:srgbClr val="3528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1105;p49">
              <a:extLst>
                <a:ext uri="{FF2B5EF4-FFF2-40B4-BE49-F238E27FC236}">
                  <a16:creationId xmlns:a16="http://schemas.microsoft.com/office/drawing/2014/main" id="{6B03E34D-FB6B-7516-C11C-23ED5D43FA2D}"/>
                </a:ext>
              </a:extLst>
            </p:cNvPr>
            <p:cNvSpPr/>
            <p:nvPr/>
          </p:nvSpPr>
          <p:spPr>
            <a:xfrm flipH="1">
              <a:off x="7138257" y="2710407"/>
              <a:ext cx="129794" cy="95440"/>
            </a:xfrm>
            <a:custGeom>
              <a:avLst/>
              <a:gdLst/>
              <a:ahLst/>
              <a:cxnLst/>
              <a:rect l="l" t="t" r="r" b="b"/>
              <a:pathLst>
                <a:path w="1277" h="939" extrusionOk="0">
                  <a:moveTo>
                    <a:pt x="1277" y="0"/>
                  </a:moveTo>
                  <a:cubicBezTo>
                    <a:pt x="1053" y="401"/>
                    <a:pt x="824" y="823"/>
                    <a:pt x="525" y="823"/>
                  </a:cubicBezTo>
                  <a:cubicBezTo>
                    <a:pt x="372" y="823"/>
                    <a:pt x="200" y="711"/>
                    <a:pt x="1" y="428"/>
                  </a:cubicBezTo>
                  <a:lnTo>
                    <a:pt x="1" y="428"/>
                  </a:lnTo>
                  <a:cubicBezTo>
                    <a:pt x="63" y="580"/>
                    <a:pt x="145" y="724"/>
                    <a:pt x="277" y="842"/>
                  </a:cubicBezTo>
                  <a:cubicBezTo>
                    <a:pt x="370" y="909"/>
                    <a:pt x="460" y="938"/>
                    <a:pt x="545" y="938"/>
                  </a:cubicBezTo>
                  <a:cubicBezTo>
                    <a:pt x="929" y="938"/>
                    <a:pt x="1209" y="345"/>
                    <a:pt x="1277" y="0"/>
                  </a:cubicBezTo>
                  <a:close/>
                </a:path>
              </a:pathLst>
            </a:custGeom>
            <a:solidFill>
              <a:srgbClr val="FF6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1106;p49">
              <a:extLst>
                <a:ext uri="{FF2B5EF4-FFF2-40B4-BE49-F238E27FC236}">
                  <a16:creationId xmlns:a16="http://schemas.microsoft.com/office/drawing/2014/main" id="{8A7A0FBA-A2C6-D73D-F79F-375986D6AA2C}"/>
                </a:ext>
              </a:extLst>
            </p:cNvPr>
            <p:cNvSpPr/>
            <p:nvPr/>
          </p:nvSpPr>
          <p:spPr>
            <a:xfrm flipH="1">
              <a:off x="6820019" y="2737748"/>
              <a:ext cx="114345" cy="101132"/>
            </a:xfrm>
            <a:custGeom>
              <a:avLst/>
              <a:gdLst/>
              <a:ahLst/>
              <a:cxnLst/>
              <a:rect l="l" t="t" r="r" b="b"/>
              <a:pathLst>
                <a:path w="1125" h="995" extrusionOk="0">
                  <a:moveTo>
                    <a:pt x="0" y="0"/>
                  </a:moveTo>
                  <a:lnTo>
                    <a:pt x="0" y="0"/>
                  </a:lnTo>
                  <a:cubicBezTo>
                    <a:pt x="11" y="331"/>
                    <a:pt x="235" y="995"/>
                    <a:pt x="579" y="995"/>
                  </a:cubicBezTo>
                  <a:cubicBezTo>
                    <a:pt x="672" y="995"/>
                    <a:pt x="774" y="946"/>
                    <a:pt x="883" y="828"/>
                  </a:cubicBezTo>
                  <a:cubicBezTo>
                    <a:pt x="994" y="697"/>
                    <a:pt x="1063" y="545"/>
                    <a:pt x="1125" y="386"/>
                  </a:cubicBezTo>
                  <a:lnTo>
                    <a:pt x="1125" y="386"/>
                  </a:lnTo>
                  <a:cubicBezTo>
                    <a:pt x="1028" y="524"/>
                    <a:pt x="932" y="655"/>
                    <a:pt x="821" y="766"/>
                  </a:cubicBezTo>
                  <a:cubicBezTo>
                    <a:pt x="740" y="844"/>
                    <a:pt x="666" y="877"/>
                    <a:pt x="597" y="877"/>
                  </a:cubicBezTo>
                  <a:cubicBezTo>
                    <a:pt x="298" y="877"/>
                    <a:pt x="113" y="247"/>
                    <a:pt x="0" y="0"/>
                  </a:cubicBezTo>
                  <a:close/>
                </a:path>
              </a:pathLst>
            </a:custGeom>
            <a:solidFill>
              <a:srgbClr val="FF6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1107;p49">
              <a:extLst>
                <a:ext uri="{FF2B5EF4-FFF2-40B4-BE49-F238E27FC236}">
                  <a16:creationId xmlns:a16="http://schemas.microsoft.com/office/drawing/2014/main" id="{71294391-BDC0-693E-C562-9742F5EB6172}"/>
                </a:ext>
              </a:extLst>
            </p:cNvPr>
            <p:cNvSpPr/>
            <p:nvPr/>
          </p:nvSpPr>
          <p:spPr>
            <a:xfrm flipH="1">
              <a:off x="7601638" y="2422967"/>
              <a:ext cx="152155" cy="264366"/>
            </a:xfrm>
            <a:custGeom>
              <a:avLst/>
              <a:gdLst/>
              <a:ahLst/>
              <a:cxnLst/>
              <a:rect l="l" t="t" r="r" b="b"/>
              <a:pathLst>
                <a:path w="1497" h="2601" extrusionOk="0">
                  <a:moveTo>
                    <a:pt x="834" y="0"/>
                  </a:moveTo>
                  <a:cubicBezTo>
                    <a:pt x="522" y="0"/>
                    <a:pt x="252" y="223"/>
                    <a:pt x="145" y="497"/>
                  </a:cubicBezTo>
                  <a:cubicBezTo>
                    <a:pt x="0" y="814"/>
                    <a:pt x="97" y="1201"/>
                    <a:pt x="338" y="1442"/>
                  </a:cubicBezTo>
                  <a:cubicBezTo>
                    <a:pt x="21" y="1063"/>
                    <a:pt x="83" y="435"/>
                    <a:pt x="524" y="187"/>
                  </a:cubicBezTo>
                  <a:cubicBezTo>
                    <a:pt x="593" y="152"/>
                    <a:pt x="662" y="125"/>
                    <a:pt x="738" y="111"/>
                  </a:cubicBezTo>
                  <a:cubicBezTo>
                    <a:pt x="762" y="106"/>
                    <a:pt x="786" y="103"/>
                    <a:pt x="810" y="103"/>
                  </a:cubicBezTo>
                  <a:cubicBezTo>
                    <a:pt x="854" y="103"/>
                    <a:pt x="898" y="114"/>
                    <a:pt x="938" y="145"/>
                  </a:cubicBezTo>
                  <a:cubicBezTo>
                    <a:pt x="1049" y="228"/>
                    <a:pt x="1118" y="387"/>
                    <a:pt x="1166" y="532"/>
                  </a:cubicBezTo>
                  <a:cubicBezTo>
                    <a:pt x="1328" y="984"/>
                    <a:pt x="1377" y="1476"/>
                    <a:pt x="1418" y="1949"/>
                  </a:cubicBezTo>
                  <a:lnTo>
                    <a:pt x="1418" y="1949"/>
                  </a:lnTo>
                  <a:cubicBezTo>
                    <a:pt x="983" y="1998"/>
                    <a:pt x="1049" y="2325"/>
                    <a:pt x="1304" y="2601"/>
                  </a:cubicBezTo>
                  <a:cubicBezTo>
                    <a:pt x="1166" y="2408"/>
                    <a:pt x="1007" y="2077"/>
                    <a:pt x="1352" y="2028"/>
                  </a:cubicBezTo>
                  <a:cubicBezTo>
                    <a:pt x="1380" y="2021"/>
                    <a:pt x="1476" y="2014"/>
                    <a:pt x="1497" y="2014"/>
                  </a:cubicBezTo>
                  <a:lnTo>
                    <a:pt x="1497" y="1980"/>
                  </a:lnTo>
                  <a:cubicBezTo>
                    <a:pt x="1469" y="1497"/>
                    <a:pt x="1421" y="125"/>
                    <a:pt x="862" y="1"/>
                  </a:cubicBezTo>
                  <a:cubicBezTo>
                    <a:pt x="853" y="0"/>
                    <a:pt x="844" y="0"/>
                    <a:pt x="834" y="0"/>
                  </a:cubicBezTo>
                  <a:close/>
                </a:path>
              </a:pathLst>
            </a:custGeom>
            <a:solidFill>
              <a:srgbClr val="FF6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p46"/>
          <p:cNvSpPr/>
          <p:nvPr/>
        </p:nvSpPr>
        <p:spPr>
          <a:xfrm>
            <a:off x="5234732" y="3504128"/>
            <a:ext cx="809700" cy="8097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6" name="Google Shape;846;p46"/>
          <p:cNvSpPr txBox="1">
            <a:spLocks noGrp="1"/>
          </p:cNvSpPr>
          <p:nvPr>
            <p:ph type="title"/>
          </p:nvPr>
        </p:nvSpPr>
        <p:spPr>
          <a:xfrm>
            <a:off x="1016718" y="124892"/>
            <a:ext cx="8450416" cy="11676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/>
              <a:t>Особенности внутриличностных конфликтов у подростков</a:t>
            </a:r>
            <a:endParaRPr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13559C-F354-1B32-4A8D-DEDC57E5A17A}"/>
              </a:ext>
            </a:extLst>
          </p:cNvPr>
          <p:cNvSpPr txBox="1"/>
          <p:nvPr/>
        </p:nvSpPr>
        <p:spPr>
          <a:xfrm>
            <a:off x="1016718" y="1743859"/>
            <a:ext cx="79691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>
                <a:latin typeface="+mn-lt"/>
                <a:ea typeface="Calibri" panose="020F0502020204030204" pitchFamily="34" charset="0"/>
              </a:rPr>
              <a:t>Р</a:t>
            </a:r>
            <a:r>
              <a:rPr lang="ru-RU" sz="1800" dirty="0">
                <a:effectLst/>
                <a:latin typeface="+mn-lt"/>
                <a:ea typeface="Calibri" panose="020F0502020204030204" pitchFamily="34" charset="0"/>
              </a:rPr>
              <a:t>омантизация своего неоднозначного состояния</a:t>
            </a:r>
          </a:p>
          <a:p>
            <a:pPr marL="342900" indent="-342900">
              <a:buFont typeface="+mj-lt"/>
              <a:buAutoNum type="arabicPeriod"/>
            </a:pPr>
            <a:endParaRPr lang="ru-RU" sz="1800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+mn-lt"/>
                <a:ea typeface="Calibri" panose="020F0502020204030204" pitchFamily="34" charset="0"/>
              </a:rPr>
              <a:t>Наличие неадекватной самооценки, стыдливости и нерешительности</a:t>
            </a:r>
          </a:p>
          <a:p>
            <a:pPr marL="342900" indent="-342900">
              <a:buFont typeface="+mj-lt"/>
              <a:buAutoNum type="arabicPeriod"/>
            </a:pPr>
            <a:endParaRPr lang="ru-RU" sz="1800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latin typeface="+mn-lt"/>
                <a:ea typeface="Calibri" panose="020F0502020204030204" pitchFamily="34" charset="0"/>
              </a:rPr>
              <a:t>Внутренние конфликты подростков имеют свойство экстернализации, проявляющейся в ухудшении обстановки в семье или школе</a:t>
            </a:r>
          </a:p>
          <a:p>
            <a:pPr marL="342900" indent="-342900">
              <a:buFont typeface="+mj-lt"/>
              <a:buAutoNum type="arabicPeriod"/>
            </a:pPr>
            <a:endParaRPr lang="ru-RU" sz="1800" dirty="0"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latin typeface="+mn-lt"/>
                <a:ea typeface="Calibri" panose="020F0502020204030204" pitchFamily="34" charset="0"/>
              </a:rPr>
              <a:t>Возможное возникновение девиантной формы поведения</a:t>
            </a:r>
          </a:p>
          <a:p>
            <a:pPr marL="342900" indent="-342900">
              <a:buFont typeface="+mj-lt"/>
              <a:buAutoNum type="arabicPeriod"/>
            </a:pPr>
            <a:endParaRPr lang="ru-RU" sz="1800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81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5"/>
          <p:cNvSpPr/>
          <p:nvPr/>
        </p:nvSpPr>
        <p:spPr>
          <a:xfrm>
            <a:off x="-1531594" y="1081510"/>
            <a:ext cx="5993125" cy="4061307"/>
          </a:xfrm>
          <a:custGeom>
            <a:avLst/>
            <a:gdLst/>
            <a:ahLst/>
            <a:cxnLst/>
            <a:rect l="l" t="t" r="r" b="b"/>
            <a:pathLst>
              <a:path w="60092" h="40722" extrusionOk="0">
                <a:moveTo>
                  <a:pt x="39599" y="0"/>
                </a:moveTo>
                <a:cubicBezTo>
                  <a:pt x="28046" y="0"/>
                  <a:pt x="31397" y="11412"/>
                  <a:pt x="16463" y="14604"/>
                </a:cubicBezTo>
                <a:cubicBezTo>
                  <a:pt x="0" y="18128"/>
                  <a:pt x="10718" y="40722"/>
                  <a:pt x="10718" y="40722"/>
                </a:cubicBezTo>
                <a:lnTo>
                  <a:pt x="53415" y="40722"/>
                </a:lnTo>
                <a:cubicBezTo>
                  <a:pt x="53415" y="40722"/>
                  <a:pt x="60091" y="3162"/>
                  <a:pt x="43629" y="376"/>
                </a:cubicBezTo>
                <a:cubicBezTo>
                  <a:pt x="42107" y="119"/>
                  <a:pt x="40776" y="0"/>
                  <a:pt x="395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35"/>
          <p:cNvSpPr/>
          <p:nvPr/>
        </p:nvSpPr>
        <p:spPr>
          <a:xfrm>
            <a:off x="56446" y="2442690"/>
            <a:ext cx="34493" cy="49769"/>
          </a:xfrm>
          <a:custGeom>
            <a:avLst/>
            <a:gdLst/>
            <a:ahLst/>
            <a:cxnLst/>
            <a:rect l="l" t="t" r="r" b="b"/>
            <a:pathLst>
              <a:path w="359" h="518" extrusionOk="0">
                <a:moveTo>
                  <a:pt x="241" y="0"/>
                </a:moveTo>
                <a:cubicBezTo>
                  <a:pt x="241" y="7"/>
                  <a:pt x="145" y="166"/>
                  <a:pt x="0" y="455"/>
                </a:cubicBezTo>
                <a:lnTo>
                  <a:pt x="124" y="517"/>
                </a:lnTo>
                <a:cubicBezTo>
                  <a:pt x="262" y="235"/>
                  <a:pt x="359" y="69"/>
                  <a:pt x="359" y="69"/>
                </a:cubicBezTo>
                <a:lnTo>
                  <a:pt x="241" y="0"/>
                </a:lnTo>
                <a:close/>
              </a:path>
            </a:pathLst>
          </a:custGeom>
          <a:solidFill>
            <a:srgbClr val="7972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35"/>
          <p:cNvSpPr/>
          <p:nvPr/>
        </p:nvSpPr>
        <p:spPr>
          <a:xfrm>
            <a:off x="-62886" y="1825083"/>
            <a:ext cx="2147665" cy="1817056"/>
          </a:xfrm>
          <a:custGeom>
            <a:avLst/>
            <a:gdLst/>
            <a:ahLst/>
            <a:cxnLst/>
            <a:rect l="l" t="t" r="r" b="b"/>
            <a:pathLst>
              <a:path w="22353" h="18912" extrusionOk="0">
                <a:moveTo>
                  <a:pt x="21491" y="0"/>
                </a:moveTo>
                <a:lnTo>
                  <a:pt x="21360" y="28"/>
                </a:lnTo>
                <a:cubicBezTo>
                  <a:pt x="21429" y="352"/>
                  <a:pt x="21498" y="690"/>
                  <a:pt x="21560" y="1028"/>
                </a:cubicBezTo>
                <a:lnTo>
                  <a:pt x="21691" y="1007"/>
                </a:lnTo>
                <a:cubicBezTo>
                  <a:pt x="21629" y="662"/>
                  <a:pt x="21560" y="325"/>
                  <a:pt x="21491" y="0"/>
                </a:cubicBezTo>
                <a:close/>
                <a:moveTo>
                  <a:pt x="21870" y="2014"/>
                </a:moveTo>
                <a:lnTo>
                  <a:pt x="21732" y="2042"/>
                </a:lnTo>
                <a:cubicBezTo>
                  <a:pt x="21794" y="2380"/>
                  <a:pt x="21842" y="2718"/>
                  <a:pt x="21891" y="3049"/>
                </a:cubicBezTo>
                <a:lnTo>
                  <a:pt x="22022" y="3035"/>
                </a:lnTo>
                <a:cubicBezTo>
                  <a:pt x="21973" y="2704"/>
                  <a:pt x="21925" y="2359"/>
                  <a:pt x="21870" y="2014"/>
                </a:cubicBezTo>
                <a:close/>
                <a:moveTo>
                  <a:pt x="22146" y="4056"/>
                </a:moveTo>
                <a:lnTo>
                  <a:pt x="22015" y="4069"/>
                </a:lnTo>
                <a:cubicBezTo>
                  <a:pt x="22056" y="4414"/>
                  <a:pt x="22084" y="4752"/>
                  <a:pt x="22111" y="5083"/>
                </a:cubicBezTo>
                <a:lnTo>
                  <a:pt x="22249" y="5076"/>
                </a:lnTo>
                <a:cubicBezTo>
                  <a:pt x="22222" y="4738"/>
                  <a:pt x="22187" y="4400"/>
                  <a:pt x="22146" y="4056"/>
                </a:cubicBezTo>
                <a:close/>
                <a:moveTo>
                  <a:pt x="22318" y="6104"/>
                </a:moveTo>
                <a:lnTo>
                  <a:pt x="22180" y="6111"/>
                </a:lnTo>
                <a:cubicBezTo>
                  <a:pt x="22201" y="6456"/>
                  <a:pt x="22215" y="6800"/>
                  <a:pt x="22222" y="7132"/>
                </a:cubicBezTo>
                <a:lnTo>
                  <a:pt x="22353" y="7132"/>
                </a:lnTo>
                <a:cubicBezTo>
                  <a:pt x="22346" y="6794"/>
                  <a:pt x="22339" y="6449"/>
                  <a:pt x="22318" y="6104"/>
                </a:cubicBezTo>
                <a:close/>
                <a:moveTo>
                  <a:pt x="828" y="7828"/>
                </a:moveTo>
                <a:cubicBezTo>
                  <a:pt x="697" y="8145"/>
                  <a:pt x="580" y="8476"/>
                  <a:pt x="483" y="8801"/>
                </a:cubicBezTo>
                <a:lnTo>
                  <a:pt x="614" y="8835"/>
                </a:lnTo>
                <a:cubicBezTo>
                  <a:pt x="711" y="8518"/>
                  <a:pt x="828" y="8194"/>
                  <a:pt x="952" y="7876"/>
                </a:cubicBezTo>
                <a:lnTo>
                  <a:pt x="828" y="7828"/>
                </a:lnTo>
                <a:close/>
                <a:moveTo>
                  <a:pt x="22222" y="8152"/>
                </a:moveTo>
                <a:cubicBezTo>
                  <a:pt x="22208" y="8504"/>
                  <a:pt x="22194" y="8849"/>
                  <a:pt x="22173" y="9173"/>
                </a:cubicBezTo>
                <a:lnTo>
                  <a:pt x="22311" y="9187"/>
                </a:lnTo>
                <a:cubicBezTo>
                  <a:pt x="22332" y="8856"/>
                  <a:pt x="22346" y="8504"/>
                  <a:pt x="22353" y="8159"/>
                </a:cubicBezTo>
                <a:lnTo>
                  <a:pt x="22222" y="8152"/>
                </a:lnTo>
                <a:close/>
                <a:moveTo>
                  <a:pt x="221" y="9794"/>
                </a:moveTo>
                <a:cubicBezTo>
                  <a:pt x="152" y="10138"/>
                  <a:pt x="90" y="10476"/>
                  <a:pt x="56" y="10814"/>
                </a:cubicBezTo>
                <a:lnTo>
                  <a:pt x="187" y="10828"/>
                </a:lnTo>
                <a:cubicBezTo>
                  <a:pt x="228" y="10497"/>
                  <a:pt x="283" y="10159"/>
                  <a:pt x="352" y="9821"/>
                </a:cubicBezTo>
                <a:lnTo>
                  <a:pt x="221" y="9794"/>
                </a:lnTo>
                <a:close/>
                <a:moveTo>
                  <a:pt x="22077" y="10194"/>
                </a:moveTo>
                <a:cubicBezTo>
                  <a:pt x="22036" y="10538"/>
                  <a:pt x="21980" y="10876"/>
                  <a:pt x="21918" y="11201"/>
                </a:cubicBezTo>
                <a:lnTo>
                  <a:pt x="22056" y="11228"/>
                </a:lnTo>
                <a:cubicBezTo>
                  <a:pt x="22118" y="10904"/>
                  <a:pt x="22167" y="10559"/>
                  <a:pt x="22215" y="10207"/>
                </a:cubicBezTo>
                <a:lnTo>
                  <a:pt x="22077" y="10194"/>
                </a:lnTo>
                <a:close/>
                <a:moveTo>
                  <a:pt x="1" y="11842"/>
                </a:moveTo>
                <a:cubicBezTo>
                  <a:pt x="1" y="12194"/>
                  <a:pt x="21" y="12545"/>
                  <a:pt x="70" y="12876"/>
                </a:cubicBezTo>
                <a:lnTo>
                  <a:pt x="201" y="12856"/>
                </a:lnTo>
                <a:cubicBezTo>
                  <a:pt x="159" y="12532"/>
                  <a:pt x="132" y="12187"/>
                  <a:pt x="132" y="11842"/>
                </a:cubicBezTo>
                <a:close/>
                <a:moveTo>
                  <a:pt x="12228" y="12504"/>
                </a:moveTo>
                <a:cubicBezTo>
                  <a:pt x="11856" y="12511"/>
                  <a:pt x="11511" y="12628"/>
                  <a:pt x="11235" y="12842"/>
                </a:cubicBezTo>
                <a:lnTo>
                  <a:pt x="11318" y="12945"/>
                </a:lnTo>
                <a:cubicBezTo>
                  <a:pt x="11573" y="12752"/>
                  <a:pt x="11891" y="12642"/>
                  <a:pt x="12235" y="12635"/>
                </a:cubicBezTo>
                <a:lnTo>
                  <a:pt x="12228" y="12504"/>
                </a:lnTo>
                <a:close/>
                <a:moveTo>
                  <a:pt x="21691" y="12194"/>
                </a:moveTo>
                <a:cubicBezTo>
                  <a:pt x="21594" y="12532"/>
                  <a:pt x="21491" y="12856"/>
                  <a:pt x="21373" y="13159"/>
                </a:cubicBezTo>
                <a:lnTo>
                  <a:pt x="21498" y="13207"/>
                </a:lnTo>
                <a:cubicBezTo>
                  <a:pt x="21615" y="12904"/>
                  <a:pt x="21725" y="12573"/>
                  <a:pt x="21822" y="12228"/>
                </a:cubicBezTo>
                <a:lnTo>
                  <a:pt x="21691" y="12194"/>
                </a:lnTo>
                <a:close/>
                <a:moveTo>
                  <a:pt x="13256" y="12732"/>
                </a:moveTo>
                <a:lnTo>
                  <a:pt x="13194" y="12849"/>
                </a:lnTo>
                <a:cubicBezTo>
                  <a:pt x="13518" y="13007"/>
                  <a:pt x="13732" y="13242"/>
                  <a:pt x="13828" y="13545"/>
                </a:cubicBezTo>
                <a:lnTo>
                  <a:pt x="13960" y="13504"/>
                </a:lnTo>
                <a:cubicBezTo>
                  <a:pt x="13849" y="13166"/>
                  <a:pt x="13608" y="12904"/>
                  <a:pt x="13256" y="12732"/>
                </a:cubicBezTo>
                <a:close/>
                <a:moveTo>
                  <a:pt x="10663" y="13718"/>
                </a:moveTo>
                <a:cubicBezTo>
                  <a:pt x="10622" y="13876"/>
                  <a:pt x="10601" y="14035"/>
                  <a:pt x="10601" y="14201"/>
                </a:cubicBezTo>
                <a:cubicBezTo>
                  <a:pt x="10601" y="14387"/>
                  <a:pt x="10628" y="14580"/>
                  <a:pt x="10684" y="14766"/>
                </a:cubicBezTo>
                <a:lnTo>
                  <a:pt x="10815" y="14732"/>
                </a:lnTo>
                <a:cubicBezTo>
                  <a:pt x="10759" y="14552"/>
                  <a:pt x="10732" y="14373"/>
                  <a:pt x="10732" y="14201"/>
                </a:cubicBezTo>
                <a:cubicBezTo>
                  <a:pt x="10732" y="14049"/>
                  <a:pt x="10753" y="13897"/>
                  <a:pt x="10794" y="13752"/>
                </a:cubicBezTo>
                <a:lnTo>
                  <a:pt x="10663" y="13718"/>
                </a:lnTo>
                <a:close/>
                <a:moveTo>
                  <a:pt x="421" y="13849"/>
                </a:moveTo>
                <a:lnTo>
                  <a:pt x="290" y="13883"/>
                </a:lnTo>
                <a:cubicBezTo>
                  <a:pt x="387" y="14221"/>
                  <a:pt x="518" y="14545"/>
                  <a:pt x="670" y="14849"/>
                </a:cubicBezTo>
                <a:lnTo>
                  <a:pt x="787" y="14787"/>
                </a:lnTo>
                <a:cubicBezTo>
                  <a:pt x="642" y="14490"/>
                  <a:pt x="518" y="14173"/>
                  <a:pt x="421" y="13849"/>
                </a:cubicBezTo>
                <a:close/>
                <a:moveTo>
                  <a:pt x="20946" y="14083"/>
                </a:moveTo>
                <a:cubicBezTo>
                  <a:pt x="20780" y="14394"/>
                  <a:pt x="20594" y="14676"/>
                  <a:pt x="20401" y="14939"/>
                </a:cubicBezTo>
                <a:lnTo>
                  <a:pt x="20504" y="15014"/>
                </a:lnTo>
                <a:cubicBezTo>
                  <a:pt x="20704" y="14752"/>
                  <a:pt x="20898" y="14463"/>
                  <a:pt x="21063" y="14152"/>
                </a:cubicBezTo>
                <a:lnTo>
                  <a:pt x="20946" y="14083"/>
                </a:lnTo>
                <a:close/>
                <a:moveTo>
                  <a:pt x="13808" y="14518"/>
                </a:moveTo>
                <a:cubicBezTo>
                  <a:pt x="13725" y="14808"/>
                  <a:pt x="13587" y="15118"/>
                  <a:pt x="13387" y="15428"/>
                </a:cubicBezTo>
                <a:lnTo>
                  <a:pt x="13504" y="15504"/>
                </a:lnTo>
                <a:cubicBezTo>
                  <a:pt x="13704" y="15180"/>
                  <a:pt x="13849" y="14856"/>
                  <a:pt x="13939" y="14559"/>
                </a:cubicBezTo>
                <a:lnTo>
                  <a:pt x="13808" y="14518"/>
                </a:lnTo>
                <a:close/>
                <a:moveTo>
                  <a:pt x="11297" y="15594"/>
                </a:moveTo>
                <a:lnTo>
                  <a:pt x="11194" y="15683"/>
                </a:lnTo>
                <a:cubicBezTo>
                  <a:pt x="11408" y="15932"/>
                  <a:pt x="11677" y="16152"/>
                  <a:pt x="11994" y="16345"/>
                </a:cubicBezTo>
                <a:lnTo>
                  <a:pt x="12063" y="16228"/>
                </a:lnTo>
                <a:cubicBezTo>
                  <a:pt x="11759" y="16042"/>
                  <a:pt x="11504" y="15828"/>
                  <a:pt x="11297" y="15594"/>
                </a:cubicBezTo>
                <a:close/>
                <a:moveTo>
                  <a:pt x="19711" y="15676"/>
                </a:moveTo>
                <a:cubicBezTo>
                  <a:pt x="19463" y="15904"/>
                  <a:pt x="19187" y="16104"/>
                  <a:pt x="18898" y="16270"/>
                </a:cubicBezTo>
                <a:lnTo>
                  <a:pt x="18967" y="16387"/>
                </a:lnTo>
                <a:cubicBezTo>
                  <a:pt x="19263" y="16214"/>
                  <a:pt x="19546" y="16008"/>
                  <a:pt x="19801" y="15780"/>
                </a:cubicBezTo>
                <a:lnTo>
                  <a:pt x="19711" y="15676"/>
                </a:lnTo>
                <a:close/>
                <a:moveTo>
                  <a:pt x="1311" y="15656"/>
                </a:moveTo>
                <a:lnTo>
                  <a:pt x="1201" y="15739"/>
                </a:lnTo>
                <a:cubicBezTo>
                  <a:pt x="1394" y="16008"/>
                  <a:pt x="1621" y="16276"/>
                  <a:pt x="1870" y="16525"/>
                </a:cubicBezTo>
                <a:lnTo>
                  <a:pt x="1966" y="16428"/>
                </a:lnTo>
                <a:cubicBezTo>
                  <a:pt x="1725" y="16187"/>
                  <a:pt x="1504" y="15925"/>
                  <a:pt x="1311" y="15656"/>
                </a:cubicBezTo>
                <a:close/>
                <a:moveTo>
                  <a:pt x="12980" y="16649"/>
                </a:moveTo>
                <a:lnTo>
                  <a:pt x="12939" y="16780"/>
                </a:lnTo>
                <a:cubicBezTo>
                  <a:pt x="13242" y="16883"/>
                  <a:pt x="13580" y="16966"/>
                  <a:pt x="13939" y="17028"/>
                </a:cubicBezTo>
                <a:lnTo>
                  <a:pt x="13966" y="16897"/>
                </a:lnTo>
                <a:cubicBezTo>
                  <a:pt x="13615" y="16835"/>
                  <a:pt x="13284" y="16752"/>
                  <a:pt x="12980" y="16649"/>
                </a:cubicBezTo>
                <a:close/>
                <a:moveTo>
                  <a:pt x="12773" y="16235"/>
                </a:moveTo>
                <a:cubicBezTo>
                  <a:pt x="12553" y="16483"/>
                  <a:pt x="12311" y="16718"/>
                  <a:pt x="12042" y="16939"/>
                </a:cubicBezTo>
                <a:lnTo>
                  <a:pt x="12132" y="17042"/>
                </a:lnTo>
                <a:cubicBezTo>
                  <a:pt x="12401" y="16814"/>
                  <a:pt x="12649" y="16573"/>
                  <a:pt x="12877" y="16325"/>
                </a:cubicBezTo>
                <a:lnTo>
                  <a:pt x="12773" y="16235"/>
                </a:lnTo>
                <a:close/>
                <a:moveTo>
                  <a:pt x="17980" y="16690"/>
                </a:moveTo>
                <a:cubicBezTo>
                  <a:pt x="17670" y="16801"/>
                  <a:pt x="17346" y="16883"/>
                  <a:pt x="17001" y="16939"/>
                </a:cubicBezTo>
                <a:lnTo>
                  <a:pt x="17022" y="17070"/>
                </a:lnTo>
                <a:cubicBezTo>
                  <a:pt x="17373" y="17014"/>
                  <a:pt x="17711" y="16932"/>
                  <a:pt x="18029" y="16821"/>
                </a:cubicBezTo>
                <a:lnTo>
                  <a:pt x="17980" y="16690"/>
                </a:lnTo>
                <a:close/>
                <a:moveTo>
                  <a:pt x="14973" y="17014"/>
                </a:moveTo>
                <a:lnTo>
                  <a:pt x="14966" y="17145"/>
                </a:lnTo>
                <a:cubicBezTo>
                  <a:pt x="15187" y="17159"/>
                  <a:pt x="15422" y="17166"/>
                  <a:pt x="15656" y="17166"/>
                </a:cubicBezTo>
                <a:lnTo>
                  <a:pt x="15994" y="17166"/>
                </a:lnTo>
                <a:lnTo>
                  <a:pt x="15994" y="17028"/>
                </a:lnTo>
                <a:cubicBezTo>
                  <a:pt x="15863" y="17031"/>
                  <a:pt x="15734" y="17032"/>
                  <a:pt x="15608" y="17032"/>
                </a:cubicBezTo>
                <a:cubicBezTo>
                  <a:pt x="15390" y="17032"/>
                  <a:pt x="15179" y="17028"/>
                  <a:pt x="14973" y="17014"/>
                </a:cubicBezTo>
                <a:close/>
                <a:moveTo>
                  <a:pt x="2718" y="17111"/>
                </a:moveTo>
                <a:lnTo>
                  <a:pt x="2635" y="17221"/>
                </a:lnTo>
                <a:cubicBezTo>
                  <a:pt x="2904" y="17442"/>
                  <a:pt x="3187" y="17642"/>
                  <a:pt x="3477" y="17821"/>
                </a:cubicBezTo>
                <a:lnTo>
                  <a:pt x="3546" y="17704"/>
                </a:lnTo>
                <a:cubicBezTo>
                  <a:pt x="3263" y="17532"/>
                  <a:pt x="2987" y="17332"/>
                  <a:pt x="2718" y="17111"/>
                </a:cubicBezTo>
                <a:close/>
                <a:moveTo>
                  <a:pt x="11222" y="17539"/>
                </a:moveTo>
                <a:cubicBezTo>
                  <a:pt x="10939" y="17725"/>
                  <a:pt x="10642" y="17890"/>
                  <a:pt x="10332" y="18035"/>
                </a:cubicBezTo>
                <a:lnTo>
                  <a:pt x="10394" y="18159"/>
                </a:lnTo>
                <a:cubicBezTo>
                  <a:pt x="10704" y="18008"/>
                  <a:pt x="11008" y="17842"/>
                  <a:pt x="11297" y="17656"/>
                </a:cubicBezTo>
                <a:lnTo>
                  <a:pt x="11222" y="17539"/>
                </a:lnTo>
                <a:close/>
                <a:moveTo>
                  <a:pt x="4442" y="18187"/>
                </a:moveTo>
                <a:lnTo>
                  <a:pt x="4387" y="18304"/>
                </a:lnTo>
                <a:cubicBezTo>
                  <a:pt x="4704" y="18449"/>
                  <a:pt x="5028" y="18566"/>
                  <a:pt x="5359" y="18663"/>
                </a:cubicBezTo>
                <a:lnTo>
                  <a:pt x="5394" y="18532"/>
                </a:lnTo>
                <a:cubicBezTo>
                  <a:pt x="5070" y="18442"/>
                  <a:pt x="4752" y="18325"/>
                  <a:pt x="4442" y="18187"/>
                </a:cubicBezTo>
                <a:close/>
                <a:moveTo>
                  <a:pt x="9394" y="18414"/>
                </a:moveTo>
                <a:cubicBezTo>
                  <a:pt x="9070" y="18518"/>
                  <a:pt x="8739" y="18608"/>
                  <a:pt x="8408" y="18663"/>
                </a:cubicBezTo>
                <a:lnTo>
                  <a:pt x="8435" y="18801"/>
                </a:lnTo>
                <a:cubicBezTo>
                  <a:pt x="8766" y="18739"/>
                  <a:pt x="9104" y="18649"/>
                  <a:pt x="9435" y="18545"/>
                </a:cubicBezTo>
                <a:lnTo>
                  <a:pt x="9394" y="18414"/>
                </a:lnTo>
                <a:close/>
                <a:moveTo>
                  <a:pt x="6387" y="18732"/>
                </a:moveTo>
                <a:lnTo>
                  <a:pt x="6373" y="18863"/>
                </a:lnTo>
                <a:cubicBezTo>
                  <a:pt x="6635" y="18897"/>
                  <a:pt x="6904" y="18911"/>
                  <a:pt x="7180" y="18911"/>
                </a:cubicBezTo>
                <a:lnTo>
                  <a:pt x="7408" y="18911"/>
                </a:lnTo>
                <a:lnTo>
                  <a:pt x="7401" y="18773"/>
                </a:lnTo>
                <a:cubicBezTo>
                  <a:pt x="7316" y="18777"/>
                  <a:pt x="7231" y="18778"/>
                  <a:pt x="7146" y="18778"/>
                </a:cubicBezTo>
                <a:cubicBezTo>
                  <a:pt x="6891" y="18778"/>
                  <a:pt x="6635" y="18763"/>
                  <a:pt x="6387" y="18732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35"/>
          <p:cNvSpPr/>
          <p:nvPr/>
        </p:nvSpPr>
        <p:spPr>
          <a:xfrm>
            <a:off x="1955479" y="1678656"/>
            <a:ext cx="24692" cy="50442"/>
          </a:xfrm>
          <a:custGeom>
            <a:avLst/>
            <a:gdLst/>
            <a:ahLst/>
            <a:cxnLst/>
            <a:rect l="l" t="t" r="r" b="b"/>
            <a:pathLst>
              <a:path w="257" h="525" extrusionOk="0">
                <a:moveTo>
                  <a:pt x="132" y="0"/>
                </a:moveTo>
                <a:lnTo>
                  <a:pt x="1" y="35"/>
                </a:lnTo>
                <a:cubicBezTo>
                  <a:pt x="1" y="35"/>
                  <a:pt x="49" y="207"/>
                  <a:pt x="125" y="524"/>
                </a:cubicBezTo>
                <a:lnTo>
                  <a:pt x="256" y="497"/>
                </a:lnTo>
                <a:cubicBezTo>
                  <a:pt x="180" y="173"/>
                  <a:pt x="132" y="0"/>
                  <a:pt x="132" y="0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35"/>
          <p:cNvSpPr/>
          <p:nvPr/>
        </p:nvSpPr>
        <p:spPr>
          <a:xfrm>
            <a:off x="2159650" y="2076238"/>
            <a:ext cx="43812" cy="44485"/>
          </a:xfrm>
          <a:custGeom>
            <a:avLst/>
            <a:gdLst/>
            <a:ahLst/>
            <a:cxnLst/>
            <a:rect l="l" t="t" r="r" b="b"/>
            <a:pathLst>
              <a:path w="456" h="463" extrusionOk="0">
                <a:moveTo>
                  <a:pt x="104" y="0"/>
                </a:moveTo>
                <a:lnTo>
                  <a:pt x="0" y="90"/>
                </a:lnTo>
                <a:cubicBezTo>
                  <a:pt x="7" y="90"/>
                  <a:pt x="131" y="235"/>
                  <a:pt x="359" y="462"/>
                </a:cubicBezTo>
                <a:lnTo>
                  <a:pt x="455" y="366"/>
                </a:lnTo>
                <a:cubicBezTo>
                  <a:pt x="228" y="138"/>
                  <a:pt x="104" y="0"/>
                  <a:pt x="104" y="0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35"/>
          <p:cNvSpPr/>
          <p:nvPr/>
        </p:nvSpPr>
        <p:spPr>
          <a:xfrm>
            <a:off x="2266300" y="1334687"/>
            <a:ext cx="1474436" cy="1249802"/>
          </a:xfrm>
          <a:custGeom>
            <a:avLst/>
            <a:gdLst/>
            <a:ahLst/>
            <a:cxnLst/>
            <a:rect l="l" t="t" r="r" b="b"/>
            <a:pathLst>
              <a:path w="15346" h="13008" extrusionOk="0">
                <a:moveTo>
                  <a:pt x="11090" y="1"/>
                </a:moveTo>
                <a:lnTo>
                  <a:pt x="11042" y="125"/>
                </a:lnTo>
                <a:cubicBezTo>
                  <a:pt x="11366" y="249"/>
                  <a:pt x="11677" y="401"/>
                  <a:pt x="11973" y="573"/>
                </a:cubicBezTo>
                <a:lnTo>
                  <a:pt x="12042" y="456"/>
                </a:lnTo>
                <a:cubicBezTo>
                  <a:pt x="11739" y="284"/>
                  <a:pt x="11421" y="125"/>
                  <a:pt x="11090" y="1"/>
                </a:cubicBezTo>
                <a:close/>
                <a:moveTo>
                  <a:pt x="12904" y="1063"/>
                </a:moveTo>
                <a:lnTo>
                  <a:pt x="12815" y="1166"/>
                </a:lnTo>
                <a:cubicBezTo>
                  <a:pt x="13077" y="1387"/>
                  <a:pt x="13332" y="1628"/>
                  <a:pt x="13552" y="1884"/>
                </a:cubicBezTo>
                <a:lnTo>
                  <a:pt x="13656" y="1801"/>
                </a:lnTo>
                <a:cubicBezTo>
                  <a:pt x="13428" y="1532"/>
                  <a:pt x="13173" y="1284"/>
                  <a:pt x="12904" y="1063"/>
                </a:cubicBezTo>
                <a:close/>
                <a:moveTo>
                  <a:pt x="14283" y="2642"/>
                </a:moveTo>
                <a:lnTo>
                  <a:pt x="14173" y="2711"/>
                </a:lnTo>
                <a:cubicBezTo>
                  <a:pt x="14352" y="3001"/>
                  <a:pt x="14518" y="3311"/>
                  <a:pt x="14656" y="3629"/>
                </a:cubicBezTo>
                <a:lnTo>
                  <a:pt x="14773" y="3573"/>
                </a:lnTo>
                <a:cubicBezTo>
                  <a:pt x="14635" y="3249"/>
                  <a:pt x="14470" y="2939"/>
                  <a:pt x="14283" y="2642"/>
                </a:cubicBezTo>
                <a:close/>
                <a:moveTo>
                  <a:pt x="15118" y="4566"/>
                </a:moveTo>
                <a:lnTo>
                  <a:pt x="14994" y="4601"/>
                </a:lnTo>
                <a:cubicBezTo>
                  <a:pt x="15077" y="4939"/>
                  <a:pt x="15139" y="5277"/>
                  <a:pt x="15180" y="5622"/>
                </a:cubicBezTo>
                <a:lnTo>
                  <a:pt x="15311" y="5608"/>
                </a:lnTo>
                <a:cubicBezTo>
                  <a:pt x="15277" y="5256"/>
                  <a:pt x="15208" y="4911"/>
                  <a:pt x="15118" y="4566"/>
                </a:cubicBezTo>
                <a:close/>
                <a:moveTo>
                  <a:pt x="15215" y="6649"/>
                </a:moveTo>
                <a:cubicBezTo>
                  <a:pt x="15201" y="6994"/>
                  <a:pt x="15159" y="7339"/>
                  <a:pt x="15090" y="7677"/>
                </a:cubicBezTo>
                <a:lnTo>
                  <a:pt x="15221" y="7704"/>
                </a:lnTo>
                <a:cubicBezTo>
                  <a:pt x="15290" y="7360"/>
                  <a:pt x="15332" y="7008"/>
                  <a:pt x="15346" y="6656"/>
                </a:cubicBezTo>
                <a:lnTo>
                  <a:pt x="15215" y="6649"/>
                </a:lnTo>
                <a:close/>
                <a:moveTo>
                  <a:pt x="97" y="8808"/>
                </a:moveTo>
                <a:lnTo>
                  <a:pt x="0" y="8904"/>
                </a:lnTo>
                <a:cubicBezTo>
                  <a:pt x="263" y="9139"/>
                  <a:pt x="525" y="9373"/>
                  <a:pt x="794" y="9594"/>
                </a:cubicBezTo>
                <a:lnTo>
                  <a:pt x="883" y="9491"/>
                </a:lnTo>
                <a:cubicBezTo>
                  <a:pt x="614" y="9270"/>
                  <a:pt x="352" y="9035"/>
                  <a:pt x="97" y="8808"/>
                </a:cubicBezTo>
                <a:close/>
                <a:moveTo>
                  <a:pt x="14808" y="8670"/>
                </a:moveTo>
                <a:cubicBezTo>
                  <a:pt x="14690" y="8994"/>
                  <a:pt x="14546" y="9311"/>
                  <a:pt x="14373" y="9608"/>
                </a:cubicBezTo>
                <a:lnTo>
                  <a:pt x="14490" y="9670"/>
                </a:lnTo>
                <a:cubicBezTo>
                  <a:pt x="14663" y="9367"/>
                  <a:pt x="14815" y="9049"/>
                  <a:pt x="14939" y="8718"/>
                </a:cubicBezTo>
                <a:lnTo>
                  <a:pt x="14808" y="8670"/>
                </a:lnTo>
                <a:close/>
                <a:moveTo>
                  <a:pt x="1697" y="10132"/>
                </a:moveTo>
                <a:lnTo>
                  <a:pt x="1614" y="10242"/>
                </a:lnTo>
                <a:cubicBezTo>
                  <a:pt x="1897" y="10456"/>
                  <a:pt x="2187" y="10656"/>
                  <a:pt x="2476" y="10849"/>
                </a:cubicBezTo>
                <a:lnTo>
                  <a:pt x="2545" y="10732"/>
                </a:lnTo>
                <a:cubicBezTo>
                  <a:pt x="2263" y="10546"/>
                  <a:pt x="1980" y="10346"/>
                  <a:pt x="1697" y="10132"/>
                </a:cubicBezTo>
                <a:close/>
                <a:moveTo>
                  <a:pt x="13794" y="10456"/>
                </a:moveTo>
                <a:cubicBezTo>
                  <a:pt x="13573" y="10718"/>
                  <a:pt x="13332" y="10967"/>
                  <a:pt x="13077" y="11194"/>
                </a:cubicBezTo>
                <a:lnTo>
                  <a:pt x="13159" y="11298"/>
                </a:lnTo>
                <a:cubicBezTo>
                  <a:pt x="13428" y="11063"/>
                  <a:pt x="13677" y="10808"/>
                  <a:pt x="13897" y="10539"/>
                </a:cubicBezTo>
                <a:lnTo>
                  <a:pt x="13794" y="10456"/>
                </a:lnTo>
                <a:close/>
                <a:moveTo>
                  <a:pt x="3428" y="11284"/>
                </a:moveTo>
                <a:lnTo>
                  <a:pt x="3366" y="11401"/>
                </a:lnTo>
                <a:cubicBezTo>
                  <a:pt x="3670" y="11580"/>
                  <a:pt x="3980" y="11746"/>
                  <a:pt x="4290" y="11898"/>
                </a:cubicBezTo>
                <a:lnTo>
                  <a:pt x="4345" y="11773"/>
                </a:lnTo>
                <a:cubicBezTo>
                  <a:pt x="4042" y="11629"/>
                  <a:pt x="3738" y="11463"/>
                  <a:pt x="3428" y="11284"/>
                </a:cubicBezTo>
                <a:close/>
                <a:moveTo>
                  <a:pt x="12249" y="11815"/>
                </a:moveTo>
                <a:cubicBezTo>
                  <a:pt x="11980" y="11980"/>
                  <a:pt x="11697" y="12139"/>
                  <a:pt x="11401" y="12270"/>
                </a:cubicBezTo>
                <a:lnTo>
                  <a:pt x="11332" y="12298"/>
                </a:lnTo>
                <a:lnTo>
                  <a:pt x="11387" y="12422"/>
                </a:lnTo>
                <a:lnTo>
                  <a:pt x="11456" y="12394"/>
                </a:lnTo>
                <a:cubicBezTo>
                  <a:pt x="11752" y="12256"/>
                  <a:pt x="12049" y="12098"/>
                  <a:pt x="12318" y="11925"/>
                </a:cubicBezTo>
                <a:lnTo>
                  <a:pt x="12249" y="11815"/>
                </a:lnTo>
                <a:close/>
                <a:moveTo>
                  <a:pt x="5297" y="12194"/>
                </a:moveTo>
                <a:lnTo>
                  <a:pt x="5249" y="12325"/>
                </a:lnTo>
                <a:cubicBezTo>
                  <a:pt x="5580" y="12456"/>
                  <a:pt x="5911" y="12567"/>
                  <a:pt x="6242" y="12663"/>
                </a:cubicBezTo>
                <a:lnTo>
                  <a:pt x="6276" y="12532"/>
                </a:lnTo>
                <a:cubicBezTo>
                  <a:pt x="5952" y="12442"/>
                  <a:pt x="5621" y="12325"/>
                  <a:pt x="5297" y="12194"/>
                </a:cubicBezTo>
                <a:close/>
                <a:moveTo>
                  <a:pt x="10359" y="12649"/>
                </a:moveTo>
                <a:cubicBezTo>
                  <a:pt x="10035" y="12732"/>
                  <a:pt x="9690" y="12801"/>
                  <a:pt x="9345" y="12836"/>
                </a:cubicBezTo>
                <a:lnTo>
                  <a:pt x="9359" y="12967"/>
                </a:lnTo>
                <a:cubicBezTo>
                  <a:pt x="9711" y="12932"/>
                  <a:pt x="10063" y="12863"/>
                  <a:pt x="10401" y="12773"/>
                </a:cubicBezTo>
                <a:lnTo>
                  <a:pt x="10359" y="12649"/>
                </a:lnTo>
                <a:close/>
                <a:moveTo>
                  <a:pt x="7283" y="12760"/>
                </a:moveTo>
                <a:lnTo>
                  <a:pt x="7263" y="12898"/>
                </a:lnTo>
                <a:cubicBezTo>
                  <a:pt x="7614" y="12953"/>
                  <a:pt x="7966" y="12994"/>
                  <a:pt x="8311" y="13008"/>
                </a:cubicBezTo>
                <a:lnTo>
                  <a:pt x="8318" y="12870"/>
                </a:lnTo>
                <a:cubicBezTo>
                  <a:pt x="7980" y="12856"/>
                  <a:pt x="7635" y="12822"/>
                  <a:pt x="7283" y="12760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35"/>
          <p:cNvSpPr/>
          <p:nvPr/>
        </p:nvSpPr>
        <p:spPr>
          <a:xfrm>
            <a:off x="3184061" y="1294334"/>
            <a:ext cx="51114" cy="22579"/>
          </a:xfrm>
          <a:custGeom>
            <a:avLst/>
            <a:gdLst/>
            <a:ahLst/>
            <a:cxnLst/>
            <a:rect l="l" t="t" r="r" b="b"/>
            <a:pathLst>
              <a:path w="532" h="235" extrusionOk="0">
                <a:moveTo>
                  <a:pt x="21" y="0"/>
                </a:moveTo>
                <a:lnTo>
                  <a:pt x="0" y="131"/>
                </a:lnTo>
                <a:cubicBezTo>
                  <a:pt x="166" y="159"/>
                  <a:pt x="338" y="193"/>
                  <a:pt x="497" y="235"/>
                </a:cubicBezTo>
                <a:lnTo>
                  <a:pt x="531" y="104"/>
                </a:lnTo>
                <a:cubicBezTo>
                  <a:pt x="366" y="62"/>
                  <a:pt x="193" y="28"/>
                  <a:pt x="21" y="0"/>
                </a:cubicBezTo>
                <a:close/>
              </a:path>
            </a:pathLst>
          </a:custGeom>
          <a:solidFill>
            <a:srgbClr val="7972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35"/>
          <p:cNvSpPr/>
          <p:nvPr/>
        </p:nvSpPr>
        <p:spPr>
          <a:xfrm>
            <a:off x="3938775" y="3579709"/>
            <a:ext cx="30553" cy="50442"/>
          </a:xfrm>
          <a:custGeom>
            <a:avLst/>
            <a:gdLst/>
            <a:ahLst/>
            <a:cxnLst/>
            <a:rect l="l" t="t" r="r" b="b"/>
            <a:pathLst>
              <a:path w="318" h="525" extrusionOk="0">
                <a:moveTo>
                  <a:pt x="187" y="1"/>
                </a:moveTo>
                <a:cubicBezTo>
                  <a:pt x="132" y="159"/>
                  <a:pt x="70" y="318"/>
                  <a:pt x="1" y="477"/>
                </a:cubicBezTo>
                <a:lnTo>
                  <a:pt x="125" y="525"/>
                </a:lnTo>
                <a:cubicBezTo>
                  <a:pt x="194" y="373"/>
                  <a:pt x="256" y="208"/>
                  <a:pt x="318" y="49"/>
                </a:cubicBezTo>
                <a:lnTo>
                  <a:pt x="187" y="1"/>
                </a:lnTo>
                <a:close/>
              </a:path>
            </a:pathLst>
          </a:custGeom>
          <a:solidFill>
            <a:srgbClr val="7972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35"/>
          <p:cNvSpPr/>
          <p:nvPr/>
        </p:nvSpPr>
        <p:spPr>
          <a:xfrm>
            <a:off x="2199331" y="2066246"/>
            <a:ext cx="1834254" cy="1426108"/>
          </a:xfrm>
          <a:custGeom>
            <a:avLst/>
            <a:gdLst/>
            <a:ahLst/>
            <a:cxnLst/>
            <a:rect l="l" t="t" r="r" b="b"/>
            <a:pathLst>
              <a:path w="19091" h="14843" extrusionOk="0">
                <a:moveTo>
                  <a:pt x="8532" y="1"/>
                </a:moveTo>
                <a:cubicBezTo>
                  <a:pt x="8194" y="8"/>
                  <a:pt x="7856" y="28"/>
                  <a:pt x="7525" y="63"/>
                </a:cubicBezTo>
                <a:lnTo>
                  <a:pt x="7539" y="194"/>
                </a:lnTo>
                <a:cubicBezTo>
                  <a:pt x="7863" y="159"/>
                  <a:pt x="8201" y="139"/>
                  <a:pt x="8532" y="139"/>
                </a:cubicBezTo>
                <a:lnTo>
                  <a:pt x="8532" y="1"/>
                </a:lnTo>
                <a:close/>
                <a:moveTo>
                  <a:pt x="9539" y="42"/>
                </a:moveTo>
                <a:lnTo>
                  <a:pt x="9532" y="173"/>
                </a:lnTo>
                <a:cubicBezTo>
                  <a:pt x="9856" y="201"/>
                  <a:pt x="10194" y="249"/>
                  <a:pt x="10518" y="304"/>
                </a:cubicBezTo>
                <a:lnTo>
                  <a:pt x="10539" y="173"/>
                </a:lnTo>
                <a:cubicBezTo>
                  <a:pt x="10208" y="111"/>
                  <a:pt x="9870" y="70"/>
                  <a:pt x="9539" y="42"/>
                </a:cubicBezTo>
                <a:close/>
                <a:moveTo>
                  <a:pt x="6525" y="221"/>
                </a:moveTo>
                <a:cubicBezTo>
                  <a:pt x="6194" y="290"/>
                  <a:pt x="5863" y="380"/>
                  <a:pt x="5546" y="484"/>
                </a:cubicBezTo>
                <a:lnTo>
                  <a:pt x="5587" y="615"/>
                </a:lnTo>
                <a:cubicBezTo>
                  <a:pt x="5904" y="511"/>
                  <a:pt x="6229" y="421"/>
                  <a:pt x="6553" y="352"/>
                </a:cubicBezTo>
                <a:lnTo>
                  <a:pt x="6525" y="221"/>
                </a:lnTo>
                <a:close/>
                <a:moveTo>
                  <a:pt x="11525" y="394"/>
                </a:moveTo>
                <a:lnTo>
                  <a:pt x="11491" y="525"/>
                </a:lnTo>
                <a:cubicBezTo>
                  <a:pt x="11808" y="615"/>
                  <a:pt x="12132" y="718"/>
                  <a:pt x="12443" y="828"/>
                </a:cubicBezTo>
                <a:lnTo>
                  <a:pt x="12491" y="704"/>
                </a:lnTo>
                <a:cubicBezTo>
                  <a:pt x="12174" y="587"/>
                  <a:pt x="11849" y="484"/>
                  <a:pt x="11525" y="394"/>
                </a:cubicBezTo>
                <a:close/>
                <a:moveTo>
                  <a:pt x="4608" y="849"/>
                </a:moveTo>
                <a:cubicBezTo>
                  <a:pt x="4298" y="994"/>
                  <a:pt x="3994" y="1153"/>
                  <a:pt x="3711" y="1318"/>
                </a:cubicBezTo>
                <a:lnTo>
                  <a:pt x="3780" y="1435"/>
                </a:lnTo>
                <a:cubicBezTo>
                  <a:pt x="4063" y="1270"/>
                  <a:pt x="4360" y="1111"/>
                  <a:pt x="4663" y="973"/>
                </a:cubicBezTo>
                <a:lnTo>
                  <a:pt x="4608" y="849"/>
                </a:lnTo>
                <a:close/>
                <a:moveTo>
                  <a:pt x="13422" y="1097"/>
                </a:moveTo>
                <a:lnTo>
                  <a:pt x="13360" y="1221"/>
                </a:lnTo>
                <a:cubicBezTo>
                  <a:pt x="13656" y="1366"/>
                  <a:pt x="13953" y="1525"/>
                  <a:pt x="14243" y="1690"/>
                </a:cubicBezTo>
                <a:lnTo>
                  <a:pt x="14312" y="1573"/>
                </a:lnTo>
                <a:cubicBezTo>
                  <a:pt x="14022" y="1408"/>
                  <a:pt x="13718" y="1242"/>
                  <a:pt x="13422" y="1097"/>
                </a:cubicBezTo>
                <a:close/>
                <a:moveTo>
                  <a:pt x="2877" y="1890"/>
                </a:moveTo>
                <a:cubicBezTo>
                  <a:pt x="2608" y="2097"/>
                  <a:pt x="2353" y="2325"/>
                  <a:pt x="2118" y="2559"/>
                </a:cubicBezTo>
                <a:lnTo>
                  <a:pt x="2208" y="2656"/>
                </a:lnTo>
                <a:cubicBezTo>
                  <a:pt x="2449" y="2421"/>
                  <a:pt x="2698" y="2201"/>
                  <a:pt x="2960" y="2001"/>
                </a:cubicBezTo>
                <a:lnTo>
                  <a:pt x="2877" y="1890"/>
                </a:lnTo>
                <a:close/>
                <a:moveTo>
                  <a:pt x="15153" y="2132"/>
                </a:moveTo>
                <a:lnTo>
                  <a:pt x="15077" y="2242"/>
                </a:lnTo>
                <a:cubicBezTo>
                  <a:pt x="15346" y="2435"/>
                  <a:pt x="15608" y="2642"/>
                  <a:pt x="15856" y="2863"/>
                </a:cubicBezTo>
                <a:lnTo>
                  <a:pt x="15946" y="2759"/>
                </a:lnTo>
                <a:cubicBezTo>
                  <a:pt x="15691" y="2539"/>
                  <a:pt x="15429" y="2325"/>
                  <a:pt x="15153" y="2132"/>
                </a:cubicBezTo>
                <a:close/>
                <a:moveTo>
                  <a:pt x="1442" y="3311"/>
                </a:moveTo>
                <a:cubicBezTo>
                  <a:pt x="1235" y="3573"/>
                  <a:pt x="1042" y="3849"/>
                  <a:pt x="863" y="4139"/>
                </a:cubicBezTo>
                <a:lnTo>
                  <a:pt x="980" y="4208"/>
                </a:lnTo>
                <a:cubicBezTo>
                  <a:pt x="1153" y="3925"/>
                  <a:pt x="1346" y="3656"/>
                  <a:pt x="1546" y="3394"/>
                </a:cubicBezTo>
                <a:lnTo>
                  <a:pt x="1442" y="3311"/>
                </a:lnTo>
                <a:close/>
                <a:moveTo>
                  <a:pt x="16677" y="3456"/>
                </a:moveTo>
                <a:lnTo>
                  <a:pt x="16581" y="3546"/>
                </a:lnTo>
                <a:cubicBezTo>
                  <a:pt x="16684" y="3649"/>
                  <a:pt x="16787" y="3759"/>
                  <a:pt x="16884" y="3870"/>
                </a:cubicBezTo>
                <a:cubicBezTo>
                  <a:pt x="17008" y="4015"/>
                  <a:pt x="17125" y="4153"/>
                  <a:pt x="17243" y="4297"/>
                </a:cubicBezTo>
                <a:lnTo>
                  <a:pt x="17346" y="4208"/>
                </a:lnTo>
                <a:cubicBezTo>
                  <a:pt x="17229" y="4070"/>
                  <a:pt x="17112" y="3925"/>
                  <a:pt x="16981" y="3780"/>
                </a:cubicBezTo>
                <a:cubicBezTo>
                  <a:pt x="16884" y="3670"/>
                  <a:pt x="16781" y="3559"/>
                  <a:pt x="16677" y="3456"/>
                </a:cubicBezTo>
                <a:close/>
                <a:moveTo>
                  <a:pt x="17932" y="5035"/>
                </a:moveTo>
                <a:lnTo>
                  <a:pt x="17815" y="5104"/>
                </a:lnTo>
                <a:cubicBezTo>
                  <a:pt x="18001" y="5394"/>
                  <a:pt x="18160" y="5691"/>
                  <a:pt x="18284" y="5980"/>
                </a:cubicBezTo>
                <a:lnTo>
                  <a:pt x="18408" y="5925"/>
                </a:lnTo>
                <a:cubicBezTo>
                  <a:pt x="18277" y="5628"/>
                  <a:pt x="18118" y="5332"/>
                  <a:pt x="17932" y="5035"/>
                </a:cubicBezTo>
                <a:close/>
                <a:moveTo>
                  <a:pt x="380" y="5028"/>
                </a:moveTo>
                <a:cubicBezTo>
                  <a:pt x="242" y="5325"/>
                  <a:pt x="111" y="5642"/>
                  <a:pt x="1" y="5966"/>
                </a:cubicBezTo>
                <a:lnTo>
                  <a:pt x="132" y="6008"/>
                </a:lnTo>
                <a:cubicBezTo>
                  <a:pt x="235" y="5691"/>
                  <a:pt x="366" y="5380"/>
                  <a:pt x="504" y="5084"/>
                </a:cubicBezTo>
                <a:lnTo>
                  <a:pt x="380" y="5028"/>
                </a:lnTo>
                <a:close/>
                <a:moveTo>
                  <a:pt x="14852" y="6701"/>
                </a:moveTo>
                <a:cubicBezTo>
                  <a:pt x="14593" y="6701"/>
                  <a:pt x="14340" y="6730"/>
                  <a:pt x="14098" y="6787"/>
                </a:cubicBezTo>
                <a:lnTo>
                  <a:pt x="14132" y="6918"/>
                </a:lnTo>
                <a:cubicBezTo>
                  <a:pt x="14356" y="6864"/>
                  <a:pt x="14586" y="6837"/>
                  <a:pt x="14824" y="6837"/>
                </a:cubicBezTo>
                <a:cubicBezTo>
                  <a:pt x="14916" y="6837"/>
                  <a:pt x="15010" y="6841"/>
                  <a:pt x="15105" y="6849"/>
                </a:cubicBezTo>
                <a:lnTo>
                  <a:pt x="15118" y="6711"/>
                </a:lnTo>
                <a:cubicBezTo>
                  <a:pt x="15029" y="6704"/>
                  <a:pt x="14940" y="6701"/>
                  <a:pt x="14852" y="6701"/>
                </a:cubicBezTo>
                <a:close/>
                <a:moveTo>
                  <a:pt x="16112" y="6932"/>
                </a:moveTo>
                <a:lnTo>
                  <a:pt x="16063" y="7063"/>
                </a:lnTo>
                <a:cubicBezTo>
                  <a:pt x="16118" y="7084"/>
                  <a:pt x="16174" y="7104"/>
                  <a:pt x="16236" y="7125"/>
                </a:cubicBezTo>
                <a:cubicBezTo>
                  <a:pt x="16484" y="7228"/>
                  <a:pt x="16718" y="7360"/>
                  <a:pt x="16939" y="7511"/>
                </a:cubicBezTo>
                <a:lnTo>
                  <a:pt x="17015" y="7394"/>
                </a:lnTo>
                <a:cubicBezTo>
                  <a:pt x="16787" y="7242"/>
                  <a:pt x="16546" y="7104"/>
                  <a:pt x="16284" y="7001"/>
                </a:cubicBezTo>
                <a:cubicBezTo>
                  <a:pt x="16229" y="6980"/>
                  <a:pt x="16167" y="6953"/>
                  <a:pt x="16112" y="6932"/>
                </a:cubicBezTo>
                <a:close/>
                <a:moveTo>
                  <a:pt x="18739" y="6884"/>
                </a:moveTo>
                <a:lnTo>
                  <a:pt x="18608" y="6918"/>
                </a:lnTo>
                <a:cubicBezTo>
                  <a:pt x="18691" y="7249"/>
                  <a:pt x="18739" y="7573"/>
                  <a:pt x="18753" y="7897"/>
                </a:cubicBezTo>
                <a:lnTo>
                  <a:pt x="18884" y="7891"/>
                </a:lnTo>
                <a:cubicBezTo>
                  <a:pt x="18870" y="7560"/>
                  <a:pt x="18822" y="7222"/>
                  <a:pt x="18739" y="6884"/>
                </a:cubicBezTo>
                <a:close/>
                <a:moveTo>
                  <a:pt x="13160" y="7201"/>
                </a:moveTo>
                <a:cubicBezTo>
                  <a:pt x="12877" y="7394"/>
                  <a:pt x="12629" y="7628"/>
                  <a:pt x="12422" y="7911"/>
                </a:cubicBezTo>
                <a:lnTo>
                  <a:pt x="12532" y="7987"/>
                </a:lnTo>
                <a:cubicBezTo>
                  <a:pt x="12725" y="7718"/>
                  <a:pt x="12967" y="7497"/>
                  <a:pt x="13236" y="7311"/>
                </a:cubicBezTo>
                <a:lnTo>
                  <a:pt x="13160" y="7201"/>
                </a:lnTo>
                <a:close/>
                <a:moveTo>
                  <a:pt x="17774" y="8077"/>
                </a:moveTo>
                <a:lnTo>
                  <a:pt x="17670" y="8166"/>
                </a:lnTo>
                <a:cubicBezTo>
                  <a:pt x="17884" y="8408"/>
                  <a:pt x="18070" y="8684"/>
                  <a:pt x="18229" y="8980"/>
                </a:cubicBezTo>
                <a:lnTo>
                  <a:pt x="18346" y="8918"/>
                </a:lnTo>
                <a:cubicBezTo>
                  <a:pt x="18181" y="8608"/>
                  <a:pt x="17987" y="8325"/>
                  <a:pt x="17774" y="8077"/>
                </a:cubicBezTo>
                <a:close/>
                <a:moveTo>
                  <a:pt x="11980" y="8828"/>
                </a:moveTo>
                <a:cubicBezTo>
                  <a:pt x="11911" y="9070"/>
                  <a:pt x="11877" y="9325"/>
                  <a:pt x="11877" y="9573"/>
                </a:cubicBezTo>
                <a:cubicBezTo>
                  <a:pt x="11877" y="9663"/>
                  <a:pt x="11884" y="9753"/>
                  <a:pt x="11891" y="9849"/>
                </a:cubicBezTo>
                <a:lnTo>
                  <a:pt x="12029" y="9835"/>
                </a:lnTo>
                <a:cubicBezTo>
                  <a:pt x="12015" y="9746"/>
                  <a:pt x="12015" y="9656"/>
                  <a:pt x="12015" y="9573"/>
                </a:cubicBezTo>
                <a:cubicBezTo>
                  <a:pt x="12015" y="9332"/>
                  <a:pt x="12043" y="9097"/>
                  <a:pt x="12111" y="8863"/>
                </a:cubicBezTo>
                <a:lnTo>
                  <a:pt x="11980" y="8828"/>
                </a:lnTo>
                <a:close/>
                <a:moveTo>
                  <a:pt x="18684" y="8884"/>
                </a:moveTo>
                <a:cubicBezTo>
                  <a:pt x="18622" y="9208"/>
                  <a:pt x="18525" y="9525"/>
                  <a:pt x="18394" y="9829"/>
                </a:cubicBezTo>
                <a:lnTo>
                  <a:pt x="18518" y="9877"/>
                </a:lnTo>
                <a:cubicBezTo>
                  <a:pt x="18656" y="9566"/>
                  <a:pt x="18753" y="9242"/>
                  <a:pt x="18815" y="8904"/>
                </a:cubicBezTo>
                <a:lnTo>
                  <a:pt x="18684" y="8884"/>
                </a:lnTo>
                <a:close/>
                <a:moveTo>
                  <a:pt x="18746" y="9849"/>
                </a:moveTo>
                <a:lnTo>
                  <a:pt x="18615" y="9891"/>
                </a:lnTo>
                <a:cubicBezTo>
                  <a:pt x="18718" y="10194"/>
                  <a:pt x="18794" y="10518"/>
                  <a:pt x="18850" y="10856"/>
                </a:cubicBezTo>
                <a:lnTo>
                  <a:pt x="18987" y="10835"/>
                </a:lnTo>
                <a:cubicBezTo>
                  <a:pt x="18925" y="10491"/>
                  <a:pt x="18850" y="10160"/>
                  <a:pt x="18746" y="9849"/>
                </a:cubicBezTo>
                <a:close/>
                <a:moveTo>
                  <a:pt x="17912" y="10684"/>
                </a:moveTo>
                <a:cubicBezTo>
                  <a:pt x="17712" y="10946"/>
                  <a:pt x="17491" y="11194"/>
                  <a:pt x="17243" y="11415"/>
                </a:cubicBezTo>
                <a:lnTo>
                  <a:pt x="17332" y="11518"/>
                </a:lnTo>
                <a:cubicBezTo>
                  <a:pt x="17587" y="11291"/>
                  <a:pt x="17815" y="11035"/>
                  <a:pt x="18015" y="10760"/>
                </a:cubicBezTo>
                <a:lnTo>
                  <a:pt x="17912" y="10684"/>
                </a:lnTo>
                <a:close/>
                <a:moveTo>
                  <a:pt x="12298" y="10766"/>
                </a:moveTo>
                <a:lnTo>
                  <a:pt x="12174" y="10829"/>
                </a:lnTo>
                <a:cubicBezTo>
                  <a:pt x="12325" y="11125"/>
                  <a:pt x="12525" y="11408"/>
                  <a:pt x="12774" y="11656"/>
                </a:cubicBezTo>
                <a:lnTo>
                  <a:pt x="12870" y="11566"/>
                </a:lnTo>
                <a:cubicBezTo>
                  <a:pt x="12629" y="11318"/>
                  <a:pt x="12436" y="11056"/>
                  <a:pt x="12298" y="10766"/>
                </a:cubicBezTo>
                <a:close/>
                <a:moveTo>
                  <a:pt x="16443" y="11987"/>
                </a:moveTo>
                <a:cubicBezTo>
                  <a:pt x="16146" y="12153"/>
                  <a:pt x="15836" y="12284"/>
                  <a:pt x="15532" y="12360"/>
                </a:cubicBezTo>
                <a:lnTo>
                  <a:pt x="15567" y="12491"/>
                </a:lnTo>
                <a:cubicBezTo>
                  <a:pt x="15884" y="12408"/>
                  <a:pt x="16201" y="12277"/>
                  <a:pt x="16505" y="12104"/>
                </a:cubicBezTo>
                <a:lnTo>
                  <a:pt x="16443" y="11987"/>
                </a:lnTo>
                <a:close/>
                <a:moveTo>
                  <a:pt x="13636" y="12180"/>
                </a:moveTo>
                <a:lnTo>
                  <a:pt x="13567" y="12291"/>
                </a:lnTo>
                <a:cubicBezTo>
                  <a:pt x="13856" y="12463"/>
                  <a:pt x="14187" y="12566"/>
                  <a:pt x="14546" y="12594"/>
                </a:cubicBezTo>
                <a:lnTo>
                  <a:pt x="14560" y="12463"/>
                </a:lnTo>
                <a:cubicBezTo>
                  <a:pt x="14215" y="12435"/>
                  <a:pt x="13905" y="12339"/>
                  <a:pt x="13636" y="12180"/>
                </a:cubicBezTo>
                <a:close/>
                <a:moveTo>
                  <a:pt x="19084" y="11842"/>
                </a:moveTo>
                <a:lnTo>
                  <a:pt x="18953" y="11849"/>
                </a:lnTo>
                <a:cubicBezTo>
                  <a:pt x="18960" y="11960"/>
                  <a:pt x="18960" y="12077"/>
                  <a:pt x="18960" y="12194"/>
                </a:cubicBezTo>
                <a:cubicBezTo>
                  <a:pt x="18960" y="12408"/>
                  <a:pt x="18953" y="12629"/>
                  <a:pt x="18939" y="12842"/>
                </a:cubicBezTo>
                <a:lnTo>
                  <a:pt x="19070" y="12849"/>
                </a:lnTo>
                <a:cubicBezTo>
                  <a:pt x="19084" y="12629"/>
                  <a:pt x="19091" y="12408"/>
                  <a:pt x="19091" y="12194"/>
                </a:cubicBezTo>
                <a:cubicBezTo>
                  <a:pt x="19091" y="12077"/>
                  <a:pt x="19091" y="11960"/>
                  <a:pt x="19084" y="11842"/>
                </a:cubicBezTo>
                <a:close/>
                <a:moveTo>
                  <a:pt x="18815" y="13835"/>
                </a:moveTo>
                <a:cubicBezTo>
                  <a:pt x="18760" y="14160"/>
                  <a:pt x="18684" y="14484"/>
                  <a:pt x="18601" y="14808"/>
                </a:cubicBezTo>
                <a:lnTo>
                  <a:pt x="18732" y="14842"/>
                </a:lnTo>
                <a:cubicBezTo>
                  <a:pt x="18815" y="14518"/>
                  <a:pt x="18891" y="14180"/>
                  <a:pt x="18946" y="13856"/>
                </a:cubicBezTo>
                <a:lnTo>
                  <a:pt x="18815" y="13835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35"/>
          <p:cNvSpPr/>
          <p:nvPr/>
        </p:nvSpPr>
        <p:spPr>
          <a:xfrm>
            <a:off x="2161572" y="2734199"/>
            <a:ext cx="22675" cy="51114"/>
          </a:xfrm>
          <a:custGeom>
            <a:avLst/>
            <a:gdLst/>
            <a:ahLst/>
            <a:cxnLst/>
            <a:rect l="l" t="t" r="r" b="b"/>
            <a:pathLst>
              <a:path w="236" h="532" extrusionOk="0">
                <a:moveTo>
                  <a:pt x="104" y="1"/>
                </a:moveTo>
                <a:cubicBezTo>
                  <a:pt x="70" y="166"/>
                  <a:pt x="28" y="339"/>
                  <a:pt x="1" y="504"/>
                </a:cubicBezTo>
                <a:lnTo>
                  <a:pt x="132" y="532"/>
                </a:lnTo>
                <a:cubicBezTo>
                  <a:pt x="166" y="359"/>
                  <a:pt x="201" y="194"/>
                  <a:pt x="235" y="35"/>
                </a:cubicBezTo>
                <a:lnTo>
                  <a:pt x="104" y="1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35"/>
          <p:cNvSpPr/>
          <p:nvPr/>
        </p:nvSpPr>
        <p:spPr>
          <a:xfrm>
            <a:off x="513597" y="1295006"/>
            <a:ext cx="1695131" cy="2945413"/>
          </a:xfrm>
          <a:custGeom>
            <a:avLst/>
            <a:gdLst/>
            <a:ahLst/>
            <a:cxnLst/>
            <a:rect l="l" t="t" r="r" b="b"/>
            <a:pathLst>
              <a:path w="17643" h="30656" extrusionOk="0">
                <a:moveTo>
                  <a:pt x="10822" y="0"/>
                </a:moveTo>
                <a:cubicBezTo>
                  <a:pt x="10546" y="186"/>
                  <a:pt x="10270" y="379"/>
                  <a:pt x="10001" y="579"/>
                </a:cubicBezTo>
                <a:lnTo>
                  <a:pt x="10077" y="690"/>
                </a:lnTo>
                <a:cubicBezTo>
                  <a:pt x="10353" y="490"/>
                  <a:pt x="10629" y="297"/>
                  <a:pt x="10898" y="110"/>
                </a:cubicBezTo>
                <a:lnTo>
                  <a:pt x="10822" y="0"/>
                </a:lnTo>
                <a:close/>
                <a:moveTo>
                  <a:pt x="9201" y="1186"/>
                </a:moveTo>
                <a:cubicBezTo>
                  <a:pt x="8939" y="1393"/>
                  <a:pt x="8677" y="1607"/>
                  <a:pt x="8422" y="1821"/>
                </a:cubicBezTo>
                <a:lnTo>
                  <a:pt x="8504" y="1924"/>
                </a:lnTo>
                <a:cubicBezTo>
                  <a:pt x="8760" y="1710"/>
                  <a:pt x="9022" y="1504"/>
                  <a:pt x="9284" y="1297"/>
                </a:cubicBezTo>
                <a:lnTo>
                  <a:pt x="9201" y="1186"/>
                </a:lnTo>
                <a:close/>
                <a:moveTo>
                  <a:pt x="7656" y="2476"/>
                </a:moveTo>
                <a:cubicBezTo>
                  <a:pt x="7408" y="2704"/>
                  <a:pt x="7160" y="2931"/>
                  <a:pt x="6918" y="3159"/>
                </a:cubicBezTo>
                <a:lnTo>
                  <a:pt x="7015" y="3255"/>
                </a:lnTo>
                <a:cubicBezTo>
                  <a:pt x="7249" y="3028"/>
                  <a:pt x="7497" y="2800"/>
                  <a:pt x="7746" y="2579"/>
                </a:cubicBezTo>
                <a:lnTo>
                  <a:pt x="7656" y="2476"/>
                </a:lnTo>
                <a:close/>
                <a:moveTo>
                  <a:pt x="6201" y="3862"/>
                </a:moveTo>
                <a:cubicBezTo>
                  <a:pt x="5966" y="4104"/>
                  <a:pt x="5732" y="4345"/>
                  <a:pt x="5511" y="4593"/>
                </a:cubicBezTo>
                <a:lnTo>
                  <a:pt x="5608" y="4683"/>
                </a:lnTo>
                <a:cubicBezTo>
                  <a:pt x="5835" y="4442"/>
                  <a:pt x="6063" y="4193"/>
                  <a:pt x="6297" y="3959"/>
                </a:cubicBezTo>
                <a:lnTo>
                  <a:pt x="6201" y="3862"/>
                </a:lnTo>
                <a:close/>
                <a:moveTo>
                  <a:pt x="4842" y="5345"/>
                </a:moveTo>
                <a:cubicBezTo>
                  <a:pt x="4628" y="5600"/>
                  <a:pt x="4415" y="5862"/>
                  <a:pt x="4208" y="6124"/>
                </a:cubicBezTo>
                <a:lnTo>
                  <a:pt x="4318" y="6207"/>
                </a:lnTo>
                <a:cubicBezTo>
                  <a:pt x="4518" y="5952"/>
                  <a:pt x="4732" y="5690"/>
                  <a:pt x="4946" y="5435"/>
                </a:cubicBezTo>
                <a:lnTo>
                  <a:pt x="4842" y="5345"/>
                </a:lnTo>
                <a:close/>
                <a:moveTo>
                  <a:pt x="3608" y="6924"/>
                </a:moveTo>
                <a:cubicBezTo>
                  <a:pt x="3408" y="7200"/>
                  <a:pt x="3215" y="7476"/>
                  <a:pt x="3035" y="7752"/>
                </a:cubicBezTo>
                <a:lnTo>
                  <a:pt x="3146" y="7828"/>
                </a:lnTo>
                <a:cubicBezTo>
                  <a:pt x="3325" y="7552"/>
                  <a:pt x="3518" y="7276"/>
                  <a:pt x="3711" y="7007"/>
                </a:cubicBezTo>
                <a:lnTo>
                  <a:pt x="3608" y="6924"/>
                </a:lnTo>
                <a:close/>
                <a:moveTo>
                  <a:pt x="2504" y="8607"/>
                </a:moveTo>
                <a:cubicBezTo>
                  <a:pt x="2332" y="8897"/>
                  <a:pt x="2166" y="9193"/>
                  <a:pt x="2015" y="9483"/>
                </a:cubicBezTo>
                <a:lnTo>
                  <a:pt x="2132" y="9545"/>
                </a:lnTo>
                <a:cubicBezTo>
                  <a:pt x="2284" y="9255"/>
                  <a:pt x="2449" y="8966"/>
                  <a:pt x="2621" y="8676"/>
                </a:cubicBezTo>
                <a:lnTo>
                  <a:pt x="2504" y="8607"/>
                </a:lnTo>
                <a:close/>
                <a:moveTo>
                  <a:pt x="1566" y="10386"/>
                </a:moveTo>
                <a:cubicBezTo>
                  <a:pt x="1428" y="10690"/>
                  <a:pt x="1290" y="11000"/>
                  <a:pt x="1173" y="11311"/>
                </a:cubicBezTo>
                <a:lnTo>
                  <a:pt x="1297" y="11359"/>
                </a:lnTo>
                <a:cubicBezTo>
                  <a:pt x="1415" y="11055"/>
                  <a:pt x="1546" y="10745"/>
                  <a:pt x="1690" y="10442"/>
                </a:cubicBezTo>
                <a:lnTo>
                  <a:pt x="1566" y="10386"/>
                </a:lnTo>
                <a:close/>
                <a:moveTo>
                  <a:pt x="828" y="12255"/>
                </a:moveTo>
                <a:cubicBezTo>
                  <a:pt x="718" y="12573"/>
                  <a:pt x="621" y="12897"/>
                  <a:pt x="539" y="13214"/>
                </a:cubicBezTo>
                <a:lnTo>
                  <a:pt x="670" y="13249"/>
                </a:lnTo>
                <a:cubicBezTo>
                  <a:pt x="752" y="12931"/>
                  <a:pt x="849" y="12614"/>
                  <a:pt x="953" y="12297"/>
                </a:cubicBezTo>
                <a:lnTo>
                  <a:pt x="828" y="12255"/>
                </a:lnTo>
                <a:close/>
                <a:moveTo>
                  <a:pt x="311" y="14193"/>
                </a:moveTo>
                <a:cubicBezTo>
                  <a:pt x="242" y="14524"/>
                  <a:pt x="187" y="14855"/>
                  <a:pt x="146" y="15187"/>
                </a:cubicBezTo>
                <a:lnTo>
                  <a:pt x="277" y="15207"/>
                </a:lnTo>
                <a:cubicBezTo>
                  <a:pt x="318" y="14876"/>
                  <a:pt x="373" y="14545"/>
                  <a:pt x="442" y="14221"/>
                </a:cubicBezTo>
                <a:lnTo>
                  <a:pt x="311" y="14193"/>
                </a:lnTo>
                <a:close/>
                <a:moveTo>
                  <a:pt x="42" y="16187"/>
                </a:moveTo>
                <a:cubicBezTo>
                  <a:pt x="15" y="16518"/>
                  <a:pt x="1" y="16855"/>
                  <a:pt x="1" y="17193"/>
                </a:cubicBezTo>
                <a:lnTo>
                  <a:pt x="139" y="17193"/>
                </a:lnTo>
                <a:cubicBezTo>
                  <a:pt x="139" y="16862"/>
                  <a:pt x="152" y="16524"/>
                  <a:pt x="173" y="16193"/>
                </a:cubicBezTo>
                <a:lnTo>
                  <a:pt x="42" y="16187"/>
                </a:lnTo>
                <a:close/>
                <a:moveTo>
                  <a:pt x="166" y="18187"/>
                </a:moveTo>
                <a:lnTo>
                  <a:pt x="28" y="18200"/>
                </a:lnTo>
                <a:cubicBezTo>
                  <a:pt x="49" y="18531"/>
                  <a:pt x="77" y="18869"/>
                  <a:pt x="118" y="19200"/>
                </a:cubicBezTo>
                <a:lnTo>
                  <a:pt x="256" y="19180"/>
                </a:lnTo>
                <a:cubicBezTo>
                  <a:pt x="215" y="18856"/>
                  <a:pt x="180" y="18518"/>
                  <a:pt x="166" y="18187"/>
                </a:cubicBezTo>
                <a:close/>
                <a:moveTo>
                  <a:pt x="401" y="20173"/>
                </a:moveTo>
                <a:lnTo>
                  <a:pt x="270" y="20193"/>
                </a:lnTo>
                <a:cubicBezTo>
                  <a:pt x="332" y="20518"/>
                  <a:pt x="401" y="20849"/>
                  <a:pt x="484" y="21180"/>
                </a:cubicBezTo>
                <a:lnTo>
                  <a:pt x="615" y="21145"/>
                </a:lnTo>
                <a:cubicBezTo>
                  <a:pt x="532" y="20821"/>
                  <a:pt x="463" y="20490"/>
                  <a:pt x="401" y="20173"/>
                </a:cubicBezTo>
                <a:close/>
                <a:moveTo>
                  <a:pt x="877" y="22104"/>
                </a:moveTo>
                <a:lnTo>
                  <a:pt x="752" y="22145"/>
                </a:lnTo>
                <a:cubicBezTo>
                  <a:pt x="828" y="22407"/>
                  <a:pt x="918" y="22669"/>
                  <a:pt x="1008" y="22931"/>
                </a:cubicBezTo>
                <a:cubicBezTo>
                  <a:pt x="1028" y="22987"/>
                  <a:pt x="1049" y="23042"/>
                  <a:pt x="1070" y="23097"/>
                </a:cubicBezTo>
                <a:lnTo>
                  <a:pt x="1194" y="23056"/>
                </a:lnTo>
                <a:cubicBezTo>
                  <a:pt x="1173" y="23000"/>
                  <a:pt x="1153" y="22945"/>
                  <a:pt x="1132" y="22890"/>
                </a:cubicBezTo>
                <a:cubicBezTo>
                  <a:pt x="1042" y="22628"/>
                  <a:pt x="959" y="22366"/>
                  <a:pt x="877" y="22104"/>
                </a:cubicBezTo>
                <a:close/>
                <a:moveTo>
                  <a:pt x="17622" y="23283"/>
                </a:moveTo>
                <a:lnTo>
                  <a:pt x="17491" y="23297"/>
                </a:lnTo>
                <a:cubicBezTo>
                  <a:pt x="17505" y="23421"/>
                  <a:pt x="17505" y="23545"/>
                  <a:pt x="17505" y="23669"/>
                </a:cubicBezTo>
                <a:cubicBezTo>
                  <a:pt x="17505" y="23869"/>
                  <a:pt x="17491" y="24076"/>
                  <a:pt x="17463" y="24283"/>
                </a:cubicBezTo>
                <a:lnTo>
                  <a:pt x="17601" y="24297"/>
                </a:lnTo>
                <a:cubicBezTo>
                  <a:pt x="17629" y="24090"/>
                  <a:pt x="17642" y="23876"/>
                  <a:pt x="17642" y="23669"/>
                </a:cubicBezTo>
                <a:cubicBezTo>
                  <a:pt x="17642" y="23538"/>
                  <a:pt x="17636" y="23414"/>
                  <a:pt x="17622" y="23283"/>
                </a:cubicBezTo>
                <a:close/>
                <a:moveTo>
                  <a:pt x="1559" y="23980"/>
                </a:moveTo>
                <a:lnTo>
                  <a:pt x="1435" y="24035"/>
                </a:lnTo>
                <a:cubicBezTo>
                  <a:pt x="1566" y="24345"/>
                  <a:pt x="1711" y="24656"/>
                  <a:pt x="1849" y="24952"/>
                </a:cubicBezTo>
                <a:lnTo>
                  <a:pt x="1973" y="24890"/>
                </a:lnTo>
                <a:cubicBezTo>
                  <a:pt x="1828" y="24600"/>
                  <a:pt x="1690" y="24290"/>
                  <a:pt x="1559" y="23980"/>
                </a:cubicBezTo>
                <a:close/>
                <a:moveTo>
                  <a:pt x="17242" y="25242"/>
                </a:moveTo>
                <a:cubicBezTo>
                  <a:pt x="17139" y="25545"/>
                  <a:pt x="17008" y="25856"/>
                  <a:pt x="16849" y="26152"/>
                </a:cubicBezTo>
                <a:lnTo>
                  <a:pt x="16967" y="26214"/>
                </a:lnTo>
                <a:cubicBezTo>
                  <a:pt x="17125" y="25911"/>
                  <a:pt x="17263" y="25594"/>
                  <a:pt x="17367" y="25283"/>
                </a:cubicBezTo>
                <a:lnTo>
                  <a:pt x="17242" y="25242"/>
                </a:lnTo>
                <a:close/>
                <a:moveTo>
                  <a:pt x="2435" y="25773"/>
                </a:moveTo>
                <a:lnTo>
                  <a:pt x="2318" y="25835"/>
                </a:lnTo>
                <a:cubicBezTo>
                  <a:pt x="2490" y="26131"/>
                  <a:pt x="2670" y="26421"/>
                  <a:pt x="2856" y="26690"/>
                </a:cubicBezTo>
                <a:lnTo>
                  <a:pt x="2966" y="26614"/>
                </a:lnTo>
                <a:cubicBezTo>
                  <a:pt x="2780" y="26345"/>
                  <a:pt x="2608" y="26063"/>
                  <a:pt x="2435" y="25773"/>
                </a:cubicBezTo>
                <a:close/>
                <a:moveTo>
                  <a:pt x="16325" y="26994"/>
                </a:moveTo>
                <a:cubicBezTo>
                  <a:pt x="16132" y="27256"/>
                  <a:pt x="15925" y="27518"/>
                  <a:pt x="15698" y="27759"/>
                </a:cubicBezTo>
                <a:lnTo>
                  <a:pt x="15794" y="27856"/>
                </a:lnTo>
                <a:cubicBezTo>
                  <a:pt x="16029" y="27600"/>
                  <a:pt x="16242" y="27338"/>
                  <a:pt x="16436" y="27076"/>
                </a:cubicBezTo>
                <a:lnTo>
                  <a:pt x="16325" y="26994"/>
                </a:lnTo>
                <a:close/>
                <a:moveTo>
                  <a:pt x="3559" y="27414"/>
                </a:moveTo>
                <a:lnTo>
                  <a:pt x="3449" y="27504"/>
                </a:lnTo>
                <a:cubicBezTo>
                  <a:pt x="3663" y="27766"/>
                  <a:pt x="3890" y="28021"/>
                  <a:pt x="4125" y="28256"/>
                </a:cubicBezTo>
                <a:lnTo>
                  <a:pt x="4215" y="28159"/>
                </a:lnTo>
                <a:cubicBezTo>
                  <a:pt x="3994" y="27932"/>
                  <a:pt x="3766" y="27676"/>
                  <a:pt x="3559" y="27414"/>
                </a:cubicBezTo>
                <a:close/>
                <a:moveTo>
                  <a:pt x="14973" y="28449"/>
                </a:moveTo>
                <a:cubicBezTo>
                  <a:pt x="14725" y="28663"/>
                  <a:pt x="14463" y="28863"/>
                  <a:pt x="14187" y="29049"/>
                </a:cubicBezTo>
                <a:lnTo>
                  <a:pt x="14263" y="29159"/>
                </a:lnTo>
                <a:cubicBezTo>
                  <a:pt x="14539" y="28973"/>
                  <a:pt x="14808" y="28766"/>
                  <a:pt x="15063" y="28552"/>
                </a:cubicBezTo>
                <a:lnTo>
                  <a:pt x="14973" y="28449"/>
                </a:lnTo>
                <a:close/>
                <a:moveTo>
                  <a:pt x="4953" y="28828"/>
                </a:moveTo>
                <a:lnTo>
                  <a:pt x="4870" y="28932"/>
                </a:lnTo>
                <a:cubicBezTo>
                  <a:pt x="5132" y="29152"/>
                  <a:pt x="5408" y="29345"/>
                  <a:pt x="5684" y="29525"/>
                </a:cubicBezTo>
                <a:lnTo>
                  <a:pt x="5759" y="29407"/>
                </a:lnTo>
                <a:cubicBezTo>
                  <a:pt x="5484" y="29235"/>
                  <a:pt x="5215" y="29042"/>
                  <a:pt x="4953" y="28828"/>
                </a:cubicBezTo>
                <a:close/>
                <a:moveTo>
                  <a:pt x="13332" y="29559"/>
                </a:moveTo>
                <a:cubicBezTo>
                  <a:pt x="13035" y="29718"/>
                  <a:pt x="12732" y="29856"/>
                  <a:pt x="12429" y="29973"/>
                </a:cubicBezTo>
                <a:lnTo>
                  <a:pt x="12477" y="30097"/>
                </a:lnTo>
                <a:cubicBezTo>
                  <a:pt x="12787" y="29980"/>
                  <a:pt x="13098" y="29835"/>
                  <a:pt x="13394" y="29676"/>
                </a:cubicBezTo>
                <a:lnTo>
                  <a:pt x="13332" y="29559"/>
                </a:lnTo>
                <a:close/>
                <a:moveTo>
                  <a:pt x="6628" y="29883"/>
                </a:moveTo>
                <a:lnTo>
                  <a:pt x="6573" y="30001"/>
                </a:lnTo>
                <a:cubicBezTo>
                  <a:pt x="6884" y="30145"/>
                  <a:pt x="7201" y="30263"/>
                  <a:pt x="7518" y="30359"/>
                </a:cubicBezTo>
                <a:lnTo>
                  <a:pt x="7560" y="30228"/>
                </a:lnTo>
                <a:cubicBezTo>
                  <a:pt x="7242" y="30132"/>
                  <a:pt x="6932" y="30021"/>
                  <a:pt x="6628" y="29883"/>
                </a:cubicBezTo>
                <a:close/>
                <a:moveTo>
                  <a:pt x="11477" y="30276"/>
                </a:moveTo>
                <a:cubicBezTo>
                  <a:pt x="11160" y="30359"/>
                  <a:pt x="10829" y="30421"/>
                  <a:pt x="10504" y="30463"/>
                </a:cubicBezTo>
                <a:lnTo>
                  <a:pt x="10518" y="30594"/>
                </a:lnTo>
                <a:cubicBezTo>
                  <a:pt x="10849" y="30552"/>
                  <a:pt x="11187" y="30490"/>
                  <a:pt x="11511" y="30407"/>
                </a:cubicBezTo>
                <a:lnTo>
                  <a:pt x="11477" y="30276"/>
                </a:lnTo>
                <a:close/>
                <a:moveTo>
                  <a:pt x="8525" y="30442"/>
                </a:moveTo>
                <a:lnTo>
                  <a:pt x="8504" y="30573"/>
                </a:lnTo>
                <a:cubicBezTo>
                  <a:pt x="8835" y="30621"/>
                  <a:pt x="9173" y="30649"/>
                  <a:pt x="9511" y="30656"/>
                </a:cubicBezTo>
                <a:lnTo>
                  <a:pt x="9511" y="30518"/>
                </a:lnTo>
                <a:cubicBezTo>
                  <a:pt x="9180" y="30518"/>
                  <a:pt x="8849" y="30490"/>
                  <a:pt x="8525" y="30442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35"/>
          <p:cNvSpPr/>
          <p:nvPr/>
        </p:nvSpPr>
        <p:spPr>
          <a:xfrm>
            <a:off x="2156960" y="3390237"/>
            <a:ext cx="29881" cy="50442"/>
          </a:xfrm>
          <a:custGeom>
            <a:avLst/>
            <a:gdLst/>
            <a:ahLst/>
            <a:cxnLst/>
            <a:rect l="l" t="t" r="r" b="b"/>
            <a:pathLst>
              <a:path w="311" h="525" extrusionOk="0">
                <a:moveTo>
                  <a:pt x="125" y="0"/>
                </a:moveTo>
                <a:lnTo>
                  <a:pt x="1" y="55"/>
                </a:lnTo>
                <a:cubicBezTo>
                  <a:pt x="69" y="207"/>
                  <a:pt x="132" y="366"/>
                  <a:pt x="187" y="524"/>
                </a:cubicBezTo>
                <a:lnTo>
                  <a:pt x="311" y="476"/>
                </a:lnTo>
                <a:cubicBezTo>
                  <a:pt x="263" y="318"/>
                  <a:pt x="194" y="159"/>
                  <a:pt x="125" y="0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35"/>
          <p:cNvSpPr/>
          <p:nvPr/>
        </p:nvSpPr>
        <p:spPr>
          <a:xfrm>
            <a:off x="1829613" y="4004481"/>
            <a:ext cx="33244" cy="46502"/>
          </a:xfrm>
          <a:custGeom>
            <a:avLst/>
            <a:gdLst/>
            <a:ahLst/>
            <a:cxnLst/>
            <a:rect l="l" t="t" r="r" b="b"/>
            <a:pathLst>
              <a:path w="346" h="484" extrusionOk="0">
                <a:moveTo>
                  <a:pt x="242" y="0"/>
                </a:moveTo>
                <a:cubicBezTo>
                  <a:pt x="83" y="263"/>
                  <a:pt x="1" y="428"/>
                  <a:pt x="1" y="428"/>
                </a:cubicBezTo>
                <a:lnTo>
                  <a:pt x="111" y="483"/>
                </a:lnTo>
                <a:cubicBezTo>
                  <a:pt x="111" y="483"/>
                  <a:pt x="194" y="325"/>
                  <a:pt x="345" y="69"/>
                </a:cubicBezTo>
                <a:lnTo>
                  <a:pt x="242" y="0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35"/>
          <p:cNvSpPr/>
          <p:nvPr/>
        </p:nvSpPr>
        <p:spPr>
          <a:xfrm>
            <a:off x="1903211" y="3431264"/>
            <a:ext cx="1447918" cy="1043135"/>
          </a:xfrm>
          <a:custGeom>
            <a:avLst/>
            <a:gdLst/>
            <a:ahLst/>
            <a:cxnLst/>
            <a:rect l="l" t="t" r="r" b="b"/>
            <a:pathLst>
              <a:path w="15070" h="10857" extrusionOk="0">
                <a:moveTo>
                  <a:pt x="7959" y="1"/>
                </a:moveTo>
                <a:lnTo>
                  <a:pt x="7952" y="125"/>
                </a:lnTo>
                <a:cubicBezTo>
                  <a:pt x="8214" y="139"/>
                  <a:pt x="8476" y="166"/>
                  <a:pt x="8738" y="215"/>
                </a:cubicBezTo>
                <a:cubicBezTo>
                  <a:pt x="8800" y="222"/>
                  <a:pt x="8855" y="235"/>
                  <a:pt x="8918" y="249"/>
                </a:cubicBezTo>
                <a:lnTo>
                  <a:pt x="8945" y="125"/>
                </a:lnTo>
                <a:cubicBezTo>
                  <a:pt x="8883" y="111"/>
                  <a:pt x="8821" y="97"/>
                  <a:pt x="8759" y="91"/>
                </a:cubicBezTo>
                <a:cubicBezTo>
                  <a:pt x="8497" y="42"/>
                  <a:pt x="8228" y="15"/>
                  <a:pt x="7959" y="1"/>
                </a:cubicBezTo>
                <a:close/>
                <a:moveTo>
                  <a:pt x="6966" y="35"/>
                </a:moveTo>
                <a:cubicBezTo>
                  <a:pt x="6648" y="77"/>
                  <a:pt x="6317" y="139"/>
                  <a:pt x="6000" y="228"/>
                </a:cubicBezTo>
                <a:lnTo>
                  <a:pt x="6035" y="353"/>
                </a:lnTo>
                <a:cubicBezTo>
                  <a:pt x="6345" y="263"/>
                  <a:pt x="6669" y="201"/>
                  <a:pt x="6986" y="160"/>
                </a:cubicBezTo>
                <a:lnTo>
                  <a:pt x="6966" y="35"/>
                </a:lnTo>
                <a:close/>
                <a:moveTo>
                  <a:pt x="9897" y="380"/>
                </a:moveTo>
                <a:lnTo>
                  <a:pt x="9855" y="497"/>
                </a:lnTo>
                <a:cubicBezTo>
                  <a:pt x="10166" y="608"/>
                  <a:pt x="10462" y="732"/>
                  <a:pt x="10752" y="877"/>
                </a:cubicBezTo>
                <a:lnTo>
                  <a:pt x="10807" y="766"/>
                </a:lnTo>
                <a:cubicBezTo>
                  <a:pt x="10518" y="615"/>
                  <a:pt x="10207" y="484"/>
                  <a:pt x="9897" y="380"/>
                </a:cubicBezTo>
                <a:close/>
                <a:moveTo>
                  <a:pt x="5062" y="560"/>
                </a:moveTo>
                <a:cubicBezTo>
                  <a:pt x="4773" y="684"/>
                  <a:pt x="4476" y="835"/>
                  <a:pt x="4186" y="1008"/>
                </a:cubicBezTo>
                <a:lnTo>
                  <a:pt x="4248" y="1118"/>
                </a:lnTo>
                <a:cubicBezTo>
                  <a:pt x="4531" y="953"/>
                  <a:pt x="4828" y="801"/>
                  <a:pt x="5117" y="677"/>
                </a:cubicBezTo>
                <a:lnTo>
                  <a:pt x="5062" y="560"/>
                </a:lnTo>
                <a:close/>
                <a:moveTo>
                  <a:pt x="11662" y="1263"/>
                </a:moveTo>
                <a:lnTo>
                  <a:pt x="11593" y="1373"/>
                </a:lnTo>
                <a:cubicBezTo>
                  <a:pt x="11855" y="1553"/>
                  <a:pt x="12118" y="1753"/>
                  <a:pt x="12359" y="1973"/>
                </a:cubicBezTo>
                <a:lnTo>
                  <a:pt x="12442" y="1877"/>
                </a:lnTo>
                <a:cubicBezTo>
                  <a:pt x="12193" y="1656"/>
                  <a:pt x="11931" y="1449"/>
                  <a:pt x="11662" y="1263"/>
                </a:cubicBezTo>
                <a:close/>
                <a:moveTo>
                  <a:pt x="3359" y="1553"/>
                </a:moveTo>
                <a:cubicBezTo>
                  <a:pt x="3104" y="1739"/>
                  <a:pt x="2842" y="1946"/>
                  <a:pt x="2586" y="2166"/>
                </a:cubicBezTo>
                <a:lnTo>
                  <a:pt x="2676" y="2263"/>
                </a:lnTo>
                <a:cubicBezTo>
                  <a:pt x="2924" y="2042"/>
                  <a:pt x="3179" y="1842"/>
                  <a:pt x="3435" y="1656"/>
                </a:cubicBezTo>
                <a:lnTo>
                  <a:pt x="3359" y="1553"/>
                </a:lnTo>
                <a:close/>
                <a:moveTo>
                  <a:pt x="13138" y="2580"/>
                </a:moveTo>
                <a:lnTo>
                  <a:pt x="13042" y="2663"/>
                </a:lnTo>
                <a:cubicBezTo>
                  <a:pt x="13256" y="2904"/>
                  <a:pt x="13456" y="3166"/>
                  <a:pt x="13635" y="3435"/>
                </a:cubicBezTo>
                <a:lnTo>
                  <a:pt x="13745" y="3366"/>
                </a:lnTo>
                <a:cubicBezTo>
                  <a:pt x="13559" y="3091"/>
                  <a:pt x="13359" y="2829"/>
                  <a:pt x="13138" y="2580"/>
                </a:cubicBezTo>
                <a:close/>
                <a:moveTo>
                  <a:pt x="1869" y="2849"/>
                </a:moveTo>
                <a:cubicBezTo>
                  <a:pt x="1648" y="3077"/>
                  <a:pt x="1421" y="3318"/>
                  <a:pt x="1200" y="3573"/>
                </a:cubicBezTo>
                <a:lnTo>
                  <a:pt x="1297" y="3656"/>
                </a:lnTo>
                <a:cubicBezTo>
                  <a:pt x="1517" y="3408"/>
                  <a:pt x="1738" y="3160"/>
                  <a:pt x="1966" y="2939"/>
                </a:cubicBezTo>
                <a:lnTo>
                  <a:pt x="1869" y="2849"/>
                </a:lnTo>
                <a:close/>
                <a:moveTo>
                  <a:pt x="14242" y="4222"/>
                </a:moveTo>
                <a:lnTo>
                  <a:pt x="14131" y="4277"/>
                </a:lnTo>
                <a:cubicBezTo>
                  <a:pt x="14276" y="4566"/>
                  <a:pt x="14407" y="4870"/>
                  <a:pt x="14518" y="5173"/>
                </a:cubicBezTo>
                <a:lnTo>
                  <a:pt x="14635" y="5125"/>
                </a:lnTo>
                <a:cubicBezTo>
                  <a:pt x="14525" y="4822"/>
                  <a:pt x="14393" y="4511"/>
                  <a:pt x="14242" y="4222"/>
                </a:cubicBezTo>
                <a:close/>
                <a:moveTo>
                  <a:pt x="579" y="4339"/>
                </a:moveTo>
                <a:cubicBezTo>
                  <a:pt x="379" y="4601"/>
                  <a:pt x="186" y="4870"/>
                  <a:pt x="0" y="5139"/>
                </a:cubicBezTo>
                <a:lnTo>
                  <a:pt x="110" y="5208"/>
                </a:lnTo>
                <a:cubicBezTo>
                  <a:pt x="290" y="4939"/>
                  <a:pt x="483" y="4677"/>
                  <a:pt x="683" y="4415"/>
                </a:cubicBezTo>
                <a:lnTo>
                  <a:pt x="579" y="4339"/>
                </a:lnTo>
                <a:close/>
                <a:moveTo>
                  <a:pt x="14911" y="6077"/>
                </a:moveTo>
                <a:lnTo>
                  <a:pt x="14787" y="6104"/>
                </a:lnTo>
                <a:cubicBezTo>
                  <a:pt x="14856" y="6429"/>
                  <a:pt x="14904" y="6753"/>
                  <a:pt x="14931" y="7070"/>
                </a:cubicBezTo>
                <a:lnTo>
                  <a:pt x="15062" y="7056"/>
                </a:lnTo>
                <a:cubicBezTo>
                  <a:pt x="15035" y="6732"/>
                  <a:pt x="14987" y="6401"/>
                  <a:pt x="14911" y="6077"/>
                </a:cubicBezTo>
                <a:close/>
                <a:moveTo>
                  <a:pt x="14938" y="8042"/>
                </a:moveTo>
                <a:cubicBezTo>
                  <a:pt x="14918" y="8367"/>
                  <a:pt x="14869" y="8691"/>
                  <a:pt x="14800" y="9001"/>
                </a:cubicBezTo>
                <a:lnTo>
                  <a:pt x="14925" y="9029"/>
                </a:lnTo>
                <a:cubicBezTo>
                  <a:pt x="14993" y="8711"/>
                  <a:pt x="15042" y="8380"/>
                  <a:pt x="15069" y="8049"/>
                </a:cubicBezTo>
                <a:lnTo>
                  <a:pt x="14938" y="8042"/>
                </a:lnTo>
                <a:close/>
                <a:moveTo>
                  <a:pt x="14504" y="9925"/>
                </a:moveTo>
                <a:cubicBezTo>
                  <a:pt x="14380" y="10222"/>
                  <a:pt x="14228" y="10511"/>
                  <a:pt x="14056" y="10787"/>
                </a:cubicBezTo>
                <a:lnTo>
                  <a:pt x="14159" y="10856"/>
                </a:lnTo>
                <a:cubicBezTo>
                  <a:pt x="14338" y="10573"/>
                  <a:pt x="14497" y="10277"/>
                  <a:pt x="14621" y="9973"/>
                </a:cubicBezTo>
                <a:lnTo>
                  <a:pt x="14504" y="9925"/>
                </a:ln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35"/>
          <p:cNvSpPr/>
          <p:nvPr/>
        </p:nvSpPr>
        <p:spPr>
          <a:xfrm>
            <a:off x="440768" y="4018413"/>
            <a:ext cx="819078" cy="617599"/>
          </a:xfrm>
          <a:custGeom>
            <a:avLst/>
            <a:gdLst/>
            <a:ahLst/>
            <a:cxnLst/>
            <a:rect l="l" t="t" r="r" b="b"/>
            <a:pathLst>
              <a:path w="8525" h="6428" extrusionOk="0">
                <a:moveTo>
                  <a:pt x="124" y="0"/>
                </a:moveTo>
                <a:lnTo>
                  <a:pt x="0" y="42"/>
                </a:lnTo>
                <a:cubicBezTo>
                  <a:pt x="0" y="62"/>
                  <a:pt x="138" y="428"/>
                  <a:pt x="428" y="987"/>
                </a:cubicBezTo>
                <a:lnTo>
                  <a:pt x="545" y="924"/>
                </a:lnTo>
                <a:cubicBezTo>
                  <a:pt x="262" y="373"/>
                  <a:pt x="124" y="0"/>
                  <a:pt x="124" y="0"/>
                </a:cubicBezTo>
                <a:close/>
                <a:moveTo>
                  <a:pt x="1048" y="1800"/>
                </a:moveTo>
                <a:lnTo>
                  <a:pt x="938" y="1876"/>
                </a:lnTo>
                <a:cubicBezTo>
                  <a:pt x="1124" y="2159"/>
                  <a:pt x="1317" y="2449"/>
                  <a:pt x="1524" y="2718"/>
                </a:cubicBezTo>
                <a:lnTo>
                  <a:pt x="1628" y="2635"/>
                </a:lnTo>
                <a:cubicBezTo>
                  <a:pt x="1428" y="2366"/>
                  <a:pt x="1235" y="2090"/>
                  <a:pt x="1048" y="1800"/>
                </a:cubicBezTo>
                <a:close/>
                <a:moveTo>
                  <a:pt x="2283" y="3407"/>
                </a:moveTo>
                <a:lnTo>
                  <a:pt x="2179" y="3504"/>
                </a:lnTo>
                <a:cubicBezTo>
                  <a:pt x="2414" y="3752"/>
                  <a:pt x="2662" y="3993"/>
                  <a:pt x="2911" y="4221"/>
                </a:cubicBezTo>
                <a:lnTo>
                  <a:pt x="3000" y="4118"/>
                </a:lnTo>
                <a:cubicBezTo>
                  <a:pt x="2752" y="3897"/>
                  <a:pt x="2511" y="3662"/>
                  <a:pt x="2283" y="3407"/>
                </a:cubicBezTo>
                <a:close/>
                <a:moveTo>
                  <a:pt x="3793" y="4752"/>
                </a:moveTo>
                <a:lnTo>
                  <a:pt x="3717" y="4856"/>
                </a:lnTo>
                <a:cubicBezTo>
                  <a:pt x="4000" y="5056"/>
                  <a:pt x="4290" y="5242"/>
                  <a:pt x="4586" y="5400"/>
                </a:cubicBezTo>
                <a:lnTo>
                  <a:pt x="4648" y="5283"/>
                </a:lnTo>
                <a:cubicBezTo>
                  <a:pt x="4359" y="5125"/>
                  <a:pt x="4069" y="4945"/>
                  <a:pt x="3793" y="4752"/>
                </a:cubicBezTo>
                <a:close/>
                <a:moveTo>
                  <a:pt x="5566" y="5711"/>
                </a:moveTo>
                <a:lnTo>
                  <a:pt x="5517" y="5835"/>
                </a:lnTo>
                <a:cubicBezTo>
                  <a:pt x="5835" y="5959"/>
                  <a:pt x="6159" y="6069"/>
                  <a:pt x="6490" y="6152"/>
                </a:cubicBezTo>
                <a:lnTo>
                  <a:pt x="6524" y="6021"/>
                </a:lnTo>
                <a:cubicBezTo>
                  <a:pt x="6200" y="5938"/>
                  <a:pt x="5876" y="5835"/>
                  <a:pt x="5566" y="5711"/>
                </a:cubicBezTo>
                <a:close/>
                <a:moveTo>
                  <a:pt x="7518" y="6214"/>
                </a:moveTo>
                <a:lnTo>
                  <a:pt x="7497" y="6352"/>
                </a:lnTo>
                <a:cubicBezTo>
                  <a:pt x="7828" y="6394"/>
                  <a:pt x="8173" y="6421"/>
                  <a:pt x="8518" y="6428"/>
                </a:cubicBezTo>
                <a:lnTo>
                  <a:pt x="8524" y="6290"/>
                </a:lnTo>
                <a:cubicBezTo>
                  <a:pt x="8180" y="6283"/>
                  <a:pt x="7842" y="6256"/>
                  <a:pt x="7518" y="6214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35"/>
          <p:cNvSpPr/>
          <p:nvPr/>
        </p:nvSpPr>
        <p:spPr>
          <a:xfrm>
            <a:off x="150909" y="2125055"/>
            <a:ext cx="181687" cy="181207"/>
          </a:xfrm>
          <a:custGeom>
            <a:avLst/>
            <a:gdLst/>
            <a:ahLst/>
            <a:cxnLst/>
            <a:rect l="l" t="t" r="r" b="b"/>
            <a:pathLst>
              <a:path w="1891" h="1886" extrusionOk="0">
                <a:moveTo>
                  <a:pt x="946" y="547"/>
                </a:moveTo>
                <a:cubicBezTo>
                  <a:pt x="1159" y="547"/>
                  <a:pt x="1339" y="727"/>
                  <a:pt x="1339" y="940"/>
                </a:cubicBezTo>
                <a:cubicBezTo>
                  <a:pt x="1339" y="1161"/>
                  <a:pt x="1159" y="1340"/>
                  <a:pt x="946" y="1340"/>
                </a:cubicBezTo>
                <a:cubicBezTo>
                  <a:pt x="725" y="1340"/>
                  <a:pt x="546" y="1161"/>
                  <a:pt x="546" y="940"/>
                </a:cubicBezTo>
                <a:cubicBezTo>
                  <a:pt x="546" y="727"/>
                  <a:pt x="725" y="547"/>
                  <a:pt x="946" y="547"/>
                </a:cubicBezTo>
                <a:close/>
                <a:moveTo>
                  <a:pt x="934" y="1"/>
                </a:moveTo>
                <a:cubicBezTo>
                  <a:pt x="830" y="1"/>
                  <a:pt x="728" y="16"/>
                  <a:pt x="635" y="51"/>
                </a:cubicBezTo>
                <a:lnTo>
                  <a:pt x="690" y="216"/>
                </a:lnTo>
                <a:cubicBezTo>
                  <a:pt x="594" y="251"/>
                  <a:pt x="511" y="299"/>
                  <a:pt x="435" y="368"/>
                </a:cubicBezTo>
                <a:lnTo>
                  <a:pt x="318" y="237"/>
                </a:lnTo>
                <a:cubicBezTo>
                  <a:pt x="228" y="320"/>
                  <a:pt x="153" y="416"/>
                  <a:pt x="97" y="527"/>
                </a:cubicBezTo>
                <a:lnTo>
                  <a:pt x="256" y="603"/>
                </a:lnTo>
                <a:cubicBezTo>
                  <a:pt x="208" y="692"/>
                  <a:pt x="180" y="789"/>
                  <a:pt x="173" y="892"/>
                </a:cubicBezTo>
                <a:lnTo>
                  <a:pt x="1" y="878"/>
                </a:lnTo>
                <a:cubicBezTo>
                  <a:pt x="1" y="899"/>
                  <a:pt x="1" y="920"/>
                  <a:pt x="1" y="940"/>
                </a:cubicBezTo>
                <a:cubicBezTo>
                  <a:pt x="1" y="1065"/>
                  <a:pt x="21" y="1189"/>
                  <a:pt x="70" y="1299"/>
                </a:cubicBezTo>
                <a:lnTo>
                  <a:pt x="228" y="1237"/>
                </a:lnTo>
                <a:cubicBezTo>
                  <a:pt x="270" y="1327"/>
                  <a:pt x="325" y="1409"/>
                  <a:pt x="394" y="1485"/>
                </a:cubicBezTo>
                <a:lnTo>
                  <a:pt x="270" y="1609"/>
                </a:lnTo>
                <a:cubicBezTo>
                  <a:pt x="353" y="1692"/>
                  <a:pt x="456" y="1761"/>
                  <a:pt x="573" y="1809"/>
                </a:cubicBezTo>
                <a:lnTo>
                  <a:pt x="642" y="1651"/>
                </a:lnTo>
                <a:cubicBezTo>
                  <a:pt x="732" y="1692"/>
                  <a:pt x="828" y="1713"/>
                  <a:pt x="932" y="1713"/>
                </a:cubicBezTo>
                <a:lnTo>
                  <a:pt x="925" y="1885"/>
                </a:lnTo>
                <a:lnTo>
                  <a:pt x="946" y="1885"/>
                </a:lnTo>
                <a:cubicBezTo>
                  <a:pt x="1063" y="1885"/>
                  <a:pt x="1173" y="1865"/>
                  <a:pt x="1284" y="1823"/>
                </a:cubicBezTo>
                <a:lnTo>
                  <a:pt x="1222" y="1665"/>
                </a:lnTo>
                <a:cubicBezTo>
                  <a:pt x="1318" y="1623"/>
                  <a:pt x="1401" y="1568"/>
                  <a:pt x="1470" y="1499"/>
                </a:cubicBezTo>
                <a:lnTo>
                  <a:pt x="1594" y="1630"/>
                </a:lnTo>
                <a:cubicBezTo>
                  <a:pt x="1684" y="1547"/>
                  <a:pt x="1753" y="1444"/>
                  <a:pt x="1808" y="1334"/>
                </a:cubicBezTo>
                <a:lnTo>
                  <a:pt x="1642" y="1258"/>
                </a:lnTo>
                <a:cubicBezTo>
                  <a:pt x="1684" y="1168"/>
                  <a:pt x="1711" y="1072"/>
                  <a:pt x="1711" y="968"/>
                </a:cubicBezTo>
                <a:lnTo>
                  <a:pt x="1890" y="975"/>
                </a:lnTo>
                <a:cubicBezTo>
                  <a:pt x="1890" y="968"/>
                  <a:pt x="1890" y="954"/>
                  <a:pt x="1890" y="940"/>
                </a:cubicBezTo>
                <a:cubicBezTo>
                  <a:pt x="1890" y="830"/>
                  <a:pt x="1870" y="720"/>
                  <a:pt x="1828" y="616"/>
                </a:cubicBezTo>
                <a:lnTo>
                  <a:pt x="1670" y="678"/>
                </a:lnTo>
                <a:cubicBezTo>
                  <a:pt x="1628" y="582"/>
                  <a:pt x="1580" y="499"/>
                  <a:pt x="1511" y="423"/>
                </a:cubicBezTo>
                <a:lnTo>
                  <a:pt x="1642" y="306"/>
                </a:lnTo>
                <a:cubicBezTo>
                  <a:pt x="1559" y="216"/>
                  <a:pt x="1456" y="140"/>
                  <a:pt x="1346" y="92"/>
                </a:cubicBezTo>
                <a:lnTo>
                  <a:pt x="1270" y="244"/>
                </a:lnTo>
                <a:cubicBezTo>
                  <a:pt x="1187" y="203"/>
                  <a:pt x="1090" y="182"/>
                  <a:pt x="987" y="175"/>
                </a:cubicBezTo>
                <a:lnTo>
                  <a:pt x="994" y="3"/>
                </a:lnTo>
                <a:cubicBezTo>
                  <a:pt x="974" y="1"/>
                  <a:pt x="954" y="1"/>
                  <a:pt x="93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5"/>
          <p:cNvSpPr/>
          <p:nvPr/>
        </p:nvSpPr>
        <p:spPr>
          <a:xfrm>
            <a:off x="1002648" y="1148387"/>
            <a:ext cx="259799" cy="259991"/>
          </a:xfrm>
          <a:custGeom>
            <a:avLst/>
            <a:gdLst/>
            <a:ahLst/>
            <a:cxnLst/>
            <a:rect l="l" t="t" r="r" b="b"/>
            <a:pathLst>
              <a:path w="2704" h="2706" extrusionOk="0">
                <a:moveTo>
                  <a:pt x="1352" y="788"/>
                </a:moveTo>
                <a:cubicBezTo>
                  <a:pt x="1663" y="788"/>
                  <a:pt x="1918" y="1043"/>
                  <a:pt x="1918" y="1354"/>
                </a:cubicBezTo>
                <a:cubicBezTo>
                  <a:pt x="1918" y="1664"/>
                  <a:pt x="1663" y="1919"/>
                  <a:pt x="1352" y="1919"/>
                </a:cubicBezTo>
                <a:cubicBezTo>
                  <a:pt x="1042" y="1919"/>
                  <a:pt x="787" y="1664"/>
                  <a:pt x="787" y="1354"/>
                </a:cubicBezTo>
                <a:cubicBezTo>
                  <a:pt x="787" y="1043"/>
                  <a:pt x="1042" y="788"/>
                  <a:pt x="1352" y="788"/>
                </a:cubicBezTo>
                <a:close/>
                <a:moveTo>
                  <a:pt x="1363" y="1"/>
                </a:moveTo>
                <a:cubicBezTo>
                  <a:pt x="1207" y="1"/>
                  <a:pt x="1056" y="23"/>
                  <a:pt x="911" y="78"/>
                </a:cubicBezTo>
                <a:lnTo>
                  <a:pt x="994" y="312"/>
                </a:lnTo>
                <a:cubicBezTo>
                  <a:pt x="856" y="361"/>
                  <a:pt x="732" y="436"/>
                  <a:pt x="621" y="526"/>
                </a:cubicBezTo>
                <a:lnTo>
                  <a:pt x="456" y="340"/>
                </a:lnTo>
                <a:cubicBezTo>
                  <a:pt x="325" y="457"/>
                  <a:pt x="214" y="595"/>
                  <a:pt x="138" y="754"/>
                </a:cubicBezTo>
                <a:lnTo>
                  <a:pt x="366" y="864"/>
                </a:lnTo>
                <a:cubicBezTo>
                  <a:pt x="304" y="988"/>
                  <a:pt x="263" y="1126"/>
                  <a:pt x="256" y="1271"/>
                </a:cubicBezTo>
                <a:lnTo>
                  <a:pt x="1" y="1257"/>
                </a:lnTo>
                <a:cubicBezTo>
                  <a:pt x="1" y="1292"/>
                  <a:pt x="1" y="1319"/>
                  <a:pt x="1" y="1354"/>
                </a:cubicBezTo>
                <a:cubicBezTo>
                  <a:pt x="1" y="1533"/>
                  <a:pt x="35" y="1705"/>
                  <a:pt x="97" y="1864"/>
                </a:cubicBezTo>
                <a:lnTo>
                  <a:pt x="332" y="1774"/>
                </a:lnTo>
                <a:cubicBezTo>
                  <a:pt x="387" y="1905"/>
                  <a:pt x="469" y="2023"/>
                  <a:pt x="566" y="2126"/>
                </a:cubicBezTo>
                <a:lnTo>
                  <a:pt x="387" y="2305"/>
                </a:lnTo>
                <a:cubicBezTo>
                  <a:pt x="511" y="2430"/>
                  <a:pt x="656" y="2526"/>
                  <a:pt x="821" y="2595"/>
                </a:cubicBezTo>
                <a:lnTo>
                  <a:pt x="918" y="2367"/>
                </a:lnTo>
                <a:cubicBezTo>
                  <a:pt x="1042" y="2423"/>
                  <a:pt x="1187" y="2457"/>
                  <a:pt x="1332" y="2457"/>
                </a:cubicBezTo>
                <a:lnTo>
                  <a:pt x="1325" y="2705"/>
                </a:lnTo>
                <a:lnTo>
                  <a:pt x="1352" y="2705"/>
                </a:lnTo>
                <a:cubicBezTo>
                  <a:pt x="1525" y="2705"/>
                  <a:pt x="1683" y="2678"/>
                  <a:pt x="1842" y="2616"/>
                </a:cubicBezTo>
                <a:lnTo>
                  <a:pt x="1752" y="2381"/>
                </a:lnTo>
                <a:cubicBezTo>
                  <a:pt x="1883" y="2333"/>
                  <a:pt x="2007" y="2250"/>
                  <a:pt x="2111" y="2154"/>
                </a:cubicBezTo>
                <a:lnTo>
                  <a:pt x="2283" y="2333"/>
                </a:lnTo>
                <a:cubicBezTo>
                  <a:pt x="2414" y="2216"/>
                  <a:pt x="2511" y="2071"/>
                  <a:pt x="2587" y="1912"/>
                </a:cubicBezTo>
                <a:lnTo>
                  <a:pt x="2359" y="1809"/>
                </a:lnTo>
                <a:cubicBezTo>
                  <a:pt x="2414" y="1678"/>
                  <a:pt x="2449" y="1540"/>
                  <a:pt x="2456" y="1395"/>
                </a:cubicBezTo>
                <a:lnTo>
                  <a:pt x="2704" y="1402"/>
                </a:lnTo>
                <a:cubicBezTo>
                  <a:pt x="2704" y="1388"/>
                  <a:pt x="2704" y="1367"/>
                  <a:pt x="2704" y="1354"/>
                </a:cubicBezTo>
                <a:cubicBezTo>
                  <a:pt x="2704" y="1195"/>
                  <a:pt x="2676" y="1036"/>
                  <a:pt x="2621" y="885"/>
                </a:cubicBezTo>
                <a:lnTo>
                  <a:pt x="2387" y="974"/>
                </a:lnTo>
                <a:cubicBezTo>
                  <a:pt x="2338" y="836"/>
                  <a:pt x="2263" y="712"/>
                  <a:pt x="2166" y="609"/>
                </a:cubicBezTo>
                <a:lnTo>
                  <a:pt x="2352" y="443"/>
                </a:lnTo>
                <a:cubicBezTo>
                  <a:pt x="2235" y="312"/>
                  <a:pt x="2090" y="209"/>
                  <a:pt x="1932" y="133"/>
                </a:cubicBezTo>
                <a:lnTo>
                  <a:pt x="1828" y="361"/>
                </a:lnTo>
                <a:cubicBezTo>
                  <a:pt x="1697" y="298"/>
                  <a:pt x="1559" y="264"/>
                  <a:pt x="1414" y="250"/>
                </a:cubicBezTo>
                <a:lnTo>
                  <a:pt x="1428" y="2"/>
                </a:lnTo>
                <a:cubicBezTo>
                  <a:pt x="1406" y="1"/>
                  <a:pt x="1385" y="1"/>
                  <a:pt x="136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35"/>
          <p:cNvSpPr/>
          <p:nvPr/>
        </p:nvSpPr>
        <p:spPr>
          <a:xfrm>
            <a:off x="3787635" y="3862235"/>
            <a:ext cx="181687" cy="181207"/>
          </a:xfrm>
          <a:custGeom>
            <a:avLst/>
            <a:gdLst/>
            <a:ahLst/>
            <a:cxnLst/>
            <a:rect l="l" t="t" r="r" b="b"/>
            <a:pathLst>
              <a:path w="1891" h="1886" extrusionOk="0">
                <a:moveTo>
                  <a:pt x="945" y="547"/>
                </a:moveTo>
                <a:cubicBezTo>
                  <a:pt x="1159" y="547"/>
                  <a:pt x="1338" y="727"/>
                  <a:pt x="1338" y="941"/>
                </a:cubicBezTo>
                <a:cubicBezTo>
                  <a:pt x="1338" y="1161"/>
                  <a:pt x="1159" y="1334"/>
                  <a:pt x="945" y="1334"/>
                </a:cubicBezTo>
                <a:cubicBezTo>
                  <a:pt x="725" y="1334"/>
                  <a:pt x="552" y="1161"/>
                  <a:pt x="552" y="941"/>
                </a:cubicBezTo>
                <a:cubicBezTo>
                  <a:pt x="552" y="727"/>
                  <a:pt x="725" y="547"/>
                  <a:pt x="945" y="547"/>
                </a:cubicBezTo>
                <a:close/>
                <a:moveTo>
                  <a:pt x="936" y="1"/>
                </a:moveTo>
                <a:cubicBezTo>
                  <a:pt x="836" y="1"/>
                  <a:pt x="733" y="16"/>
                  <a:pt x="635" y="51"/>
                </a:cubicBezTo>
                <a:lnTo>
                  <a:pt x="690" y="216"/>
                </a:lnTo>
                <a:cubicBezTo>
                  <a:pt x="601" y="251"/>
                  <a:pt x="511" y="299"/>
                  <a:pt x="435" y="368"/>
                </a:cubicBezTo>
                <a:lnTo>
                  <a:pt x="318" y="237"/>
                </a:lnTo>
                <a:cubicBezTo>
                  <a:pt x="228" y="320"/>
                  <a:pt x="152" y="416"/>
                  <a:pt x="97" y="527"/>
                </a:cubicBezTo>
                <a:lnTo>
                  <a:pt x="256" y="603"/>
                </a:lnTo>
                <a:cubicBezTo>
                  <a:pt x="214" y="692"/>
                  <a:pt x="187" y="789"/>
                  <a:pt x="180" y="885"/>
                </a:cubicBezTo>
                <a:lnTo>
                  <a:pt x="0" y="878"/>
                </a:lnTo>
                <a:cubicBezTo>
                  <a:pt x="0" y="899"/>
                  <a:pt x="0" y="920"/>
                  <a:pt x="0" y="941"/>
                </a:cubicBezTo>
                <a:cubicBezTo>
                  <a:pt x="0" y="1065"/>
                  <a:pt x="21" y="1189"/>
                  <a:pt x="69" y="1299"/>
                </a:cubicBezTo>
                <a:lnTo>
                  <a:pt x="235" y="1237"/>
                </a:lnTo>
                <a:cubicBezTo>
                  <a:pt x="269" y="1327"/>
                  <a:pt x="325" y="1409"/>
                  <a:pt x="394" y="1485"/>
                </a:cubicBezTo>
                <a:lnTo>
                  <a:pt x="269" y="1603"/>
                </a:lnTo>
                <a:cubicBezTo>
                  <a:pt x="359" y="1692"/>
                  <a:pt x="463" y="1761"/>
                  <a:pt x="573" y="1809"/>
                </a:cubicBezTo>
                <a:lnTo>
                  <a:pt x="642" y="1651"/>
                </a:lnTo>
                <a:cubicBezTo>
                  <a:pt x="732" y="1692"/>
                  <a:pt x="828" y="1713"/>
                  <a:pt x="932" y="1713"/>
                </a:cubicBezTo>
                <a:lnTo>
                  <a:pt x="932" y="1885"/>
                </a:lnTo>
                <a:lnTo>
                  <a:pt x="945" y="1885"/>
                </a:lnTo>
                <a:cubicBezTo>
                  <a:pt x="1063" y="1885"/>
                  <a:pt x="1180" y="1865"/>
                  <a:pt x="1290" y="1823"/>
                </a:cubicBezTo>
                <a:lnTo>
                  <a:pt x="1221" y="1658"/>
                </a:lnTo>
                <a:cubicBezTo>
                  <a:pt x="1318" y="1623"/>
                  <a:pt x="1401" y="1568"/>
                  <a:pt x="1476" y="1499"/>
                </a:cubicBezTo>
                <a:lnTo>
                  <a:pt x="1594" y="1630"/>
                </a:lnTo>
                <a:cubicBezTo>
                  <a:pt x="1683" y="1547"/>
                  <a:pt x="1759" y="1444"/>
                  <a:pt x="1807" y="1334"/>
                </a:cubicBezTo>
                <a:lnTo>
                  <a:pt x="1649" y="1258"/>
                </a:lnTo>
                <a:cubicBezTo>
                  <a:pt x="1690" y="1168"/>
                  <a:pt x="1711" y="1072"/>
                  <a:pt x="1718" y="968"/>
                </a:cubicBezTo>
                <a:lnTo>
                  <a:pt x="1890" y="975"/>
                </a:lnTo>
                <a:cubicBezTo>
                  <a:pt x="1890" y="961"/>
                  <a:pt x="1890" y="954"/>
                  <a:pt x="1890" y="941"/>
                </a:cubicBezTo>
                <a:cubicBezTo>
                  <a:pt x="1890" y="830"/>
                  <a:pt x="1869" y="720"/>
                  <a:pt x="1835" y="616"/>
                </a:cubicBezTo>
                <a:lnTo>
                  <a:pt x="1669" y="678"/>
                </a:lnTo>
                <a:cubicBezTo>
                  <a:pt x="1635" y="582"/>
                  <a:pt x="1580" y="492"/>
                  <a:pt x="1511" y="423"/>
                </a:cubicBezTo>
                <a:lnTo>
                  <a:pt x="1642" y="306"/>
                </a:lnTo>
                <a:cubicBezTo>
                  <a:pt x="1559" y="216"/>
                  <a:pt x="1463" y="141"/>
                  <a:pt x="1352" y="85"/>
                </a:cubicBezTo>
                <a:lnTo>
                  <a:pt x="1276" y="244"/>
                </a:lnTo>
                <a:cubicBezTo>
                  <a:pt x="1187" y="203"/>
                  <a:pt x="1090" y="182"/>
                  <a:pt x="987" y="175"/>
                </a:cubicBezTo>
                <a:lnTo>
                  <a:pt x="994" y="3"/>
                </a:lnTo>
                <a:cubicBezTo>
                  <a:pt x="975" y="1"/>
                  <a:pt x="955" y="1"/>
                  <a:pt x="9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35"/>
          <p:cNvSpPr/>
          <p:nvPr/>
        </p:nvSpPr>
        <p:spPr>
          <a:xfrm>
            <a:off x="3134388" y="1654444"/>
            <a:ext cx="352612" cy="352324"/>
          </a:xfrm>
          <a:custGeom>
            <a:avLst/>
            <a:gdLst/>
            <a:ahLst/>
            <a:cxnLst/>
            <a:rect l="l" t="t" r="r" b="b"/>
            <a:pathLst>
              <a:path w="3670" h="3667" extrusionOk="0">
                <a:moveTo>
                  <a:pt x="1835" y="1066"/>
                </a:moveTo>
                <a:cubicBezTo>
                  <a:pt x="2255" y="1066"/>
                  <a:pt x="2600" y="1411"/>
                  <a:pt x="2600" y="1832"/>
                </a:cubicBezTo>
                <a:cubicBezTo>
                  <a:pt x="2600" y="2252"/>
                  <a:pt x="2255" y="2597"/>
                  <a:pt x="1835" y="2597"/>
                </a:cubicBezTo>
                <a:cubicBezTo>
                  <a:pt x="1414" y="2597"/>
                  <a:pt x="1069" y="2252"/>
                  <a:pt x="1069" y="1832"/>
                </a:cubicBezTo>
                <a:cubicBezTo>
                  <a:pt x="1069" y="1411"/>
                  <a:pt x="1414" y="1066"/>
                  <a:pt x="1835" y="1066"/>
                </a:cubicBezTo>
                <a:close/>
                <a:moveTo>
                  <a:pt x="1829" y="1"/>
                </a:moveTo>
                <a:cubicBezTo>
                  <a:pt x="1627" y="1"/>
                  <a:pt x="1423" y="36"/>
                  <a:pt x="1235" y="100"/>
                </a:cubicBezTo>
                <a:lnTo>
                  <a:pt x="1345" y="418"/>
                </a:lnTo>
                <a:cubicBezTo>
                  <a:pt x="1159" y="487"/>
                  <a:pt x="993" y="583"/>
                  <a:pt x="848" y="714"/>
                </a:cubicBezTo>
                <a:lnTo>
                  <a:pt x="621" y="459"/>
                </a:lnTo>
                <a:cubicBezTo>
                  <a:pt x="442" y="618"/>
                  <a:pt x="297" y="804"/>
                  <a:pt x="193" y="1018"/>
                </a:cubicBezTo>
                <a:lnTo>
                  <a:pt x="497" y="1169"/>
                </a:lnTo>
                <a:cubicBezTo>
                  <a:pt x="414" y="1342"/>
                  <a:pt x="359" y="1528"/>
                  <a:pt x="345" y="1728"/>
                </a:cubicBezTo>
                <a:lnTo>
                  <a:pt x="7" y="1701"/>
                </a:lnTo>
                <a:cubicBezTo>
                  <a:pt x="0" y="1742"/>
                  <a:pt x="0" y="1790"/>
                  <a:pt x="0" y="1832"/>
                </a:cubicBezTo>
                <a:cubicBezTo>
                  <a:pt x="0" y="2073"/>
                  <a:pt x="48" y="2307"/>
                  <a:pt x="138" y="2528"/>
                </a:cubicBezTo>
                <a:lnTo>
                  <a:pt x="448" y="2397"/>
                </a:lnTo>
                <a:cubicBezTo>
                  <a:pt x="524" y="2576"/>
                  <a:pt x="635" y="2742"/>
                  <a:pt x="766" y="2880"/>
                </a:cubicBezTo>
                <a:lnTo>
                  <a:pt x="524" y="3114"/>
                </a:lnTo>
                <a:cubicBezTo>
                  <a:pt x="697" y="3287"/>
                  <a:pt x="890" y="3425"/>
                  <a:pt x="1110" y="3514"/>
                </a:cubicBezTo>
                <a:lnTo>
                  <a:pt x="1242" y="3204"/>
                </a:lnTo>
                <a:cubicBezTo>
                  <a:pt x="1421" y="3280"/>
                  <a:pt x="1607" y="3321"/>
                  <a:pt x="1807" y="3328"/>
                </a:cubicBezTo>
                <a:lnTo>
                  <a:pt x="1800" y="3666"/>
                </a:lnTo>
                <a:lnTo>
                  <a:pt x="1835" y="3666"/>
                </a:lnTo>
                <a:cubicBezTo>
                  <a:pt x="2062" y="3666"/>
                  <a:pt x="2283" y="3625"/>
                  <a:pt x="2497" y="3542"/>
                </a:cubicBezTo>
                <a:lnTo>
                  <a:pt x="2373" y="3225"/>
                </a:lnTo>
                <a:cubicBezTo>
                  <a:pt x="2559" y="3156"/>
                  <a:pt x="2724" y="3052"/>
                  <a:pt x="2862" y="2914"/>
                </a:cubicBezTo>
                <a:lnTo>
                  <a:pt x="3097" y="3163"/>
                </a:lnTo>
                <a:cubicBezTo>
                  <a:pt x="3269" y="2997"/>
                  <a:pt x="3407" y="2804"/>
                  <a:pt x="3504" y="2590"/>
                </a:cubicBezTo>
                <a:lnTo>
                  <a:pt x="3193" y="2445"/>
                </a:lnTo>
                <a:cubicBezTo>
                  <a:pt x="3276" y="2273"/>
                  <a:pt x="3317" y="2087"/>
                  <a:pt x="3331" y="1887"/>
                </a:cubicBezTo>
                <a:lnTo>
                  <a:pt x="3669" y="1901"/>
                </a:lnTo>
                <a:cubicBezTo>
                  <a:pt x="3669" y="1880"/>
                  <a:pt x="3669" y="1852"/>
                  <a:pt x="3669" y="1832"/>
                </a:cubicBezTo>
                <a:cubicBezTo>
                  <a:pt x="3669" y="1618"/>
                  <a:pt x="3628" y="1404"/>
                  <a:pt x="3559" y="1204"/>
                </a:cubicBezTo>
                <a:lnTo>
                  <a:pt x="3235" y="1321"/>
                </a:lnTo>
                <a:cubicBezTo>
                  <a:pt x="3173" y="1135"/>
                  <a:pt x="3069" y="969"/>
                  <a:pt x="2938" y="825"/>
                </a:cubicBezTo>
                <a:lnTo>
                  <a:pt x="3186" y="597"/>
                </a:lnTo>
                <a:cubicBezTo>
                  <a:pt x="3028" y="418"/>
                  <a:pt x="2835" y="280"/>
                  <a:pt x="2621" y="176"/>
                </a:cubicBezTo>
                <a:lnTo>
                  <a:pt x="2476" y="480"/>
                </a:lnTo>
                <a:cubicBezTo>
                  <a:pt x="2304" y="404"/>
                  <a:pt x="2117" y="349"/>
                  <a:pt x="1917" y="342"/>
                </a:cubicBezTo>
                <a:lnTo>
                  <a:pt x="1931" y="4"/>
                </a:lnTo>
                <a:cubicBezTo>
                  <a:pt x="1897" y="2"/>
                  <a:pt x="1863" y="1"/>
                  <a:pt x="18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35"/>
          <p:cNvSpPr/>
          <p:nvPr/>
        </p:nvSpPr>
        <p:spPr>
          <a:xfrm>
            <a:off x="1555264" y="615620"/>
            <a:ext cx="581957" cy="581572"/>
          </a:xfrm>
          <a:custGeom>
            <a:avLst/>
            <a:gdLst/>
            <a:ahLst/>
            <a:cxnLst/>
            <a:rect l="l" t="t" r="r" b="b"/>
            <a:pathLst>
              <a:path w="6057" h="6053" extrusionOk="0">
                <a:moveTo>
                  <a:pt x="3028" y="1770"/>
                </a:moveTo>
                <a:cubicBezTo>
                  <a:pt x="3725" y="1770"/>
                  <a:pt x="4290" y="2335"/>
                  <a:pt x="4290" y="3032"/>
                </a:cubicBezTo>
                <a:cubicBezTo>
                  <a:pt x="4290" y="3729"/>
                  <a:pt x="3725" y="4294"/>
                  <a:pt x="3028" y="4294"/>
                </a:cubicBezTo>
                <a:cubicBezTo>
                  <a:pt x="2332" y="4294"/>
                  <a:pt x="1766" y="3729"/>
                  <a:pt x="1766" y="3032"/>
                </a:cubicBezTo>
                <a:cubicBezTo>
                  <a:pt x="1766" y="2335"/>
                  <a:pt x="2332" y="1770"/>
                  <a:pt x="3028" y="1770"/>
                </a:cubicBezTo>
                <a:close/>
                <a:moveTo>
                  <a:pt x="3033" y="0"/>
                </a:moveTo>
                <a:cubicBezTo>
                  <a:pt x="2694" y="0"/>
                  <a:pt x="2357" y="57"/>
                  <a:pt x="2035" y="170"/>
                </a:cubicBezTo>
                <a:lnTo>
                  <a:pt x="2221" y="701"/>
                </a:lnTo>
                <a:cubicBezTo>
                  <a:pt x="1918" y="804"/>
                  <a:pt x="1635" y="970"/>
                  <a:pt x="1401" y="1184"/>
                </a:cubicBezTo>
                <a:lnTo>
                  <a:pt x="1028" y="763"/>
                </a:lnTo>
                <a:cubicBezTo>
                  <a:pt x="732" y="1018"/>
                  <a:pt x="490" y="1335"/>
                  <a:pt x="318" y="1687"/>
                </a:cubicBezTo>
                <a:lnTo>
                  <a:pt x="821" y="1935"/>
                </a:lnTo>
                <a:cubicBezTo>
                  <a:pt x="684" y="2218"/>
                  <a:pt x="594" y="2528"/>
                  <a:pt x="573" y="2853"/>
                </a:cubicBezTo>
                <a:lnTo>
                  <a:pt x="15" y="2811"/>
                </a:lnTo>
                <a:cubicBezTo>
                  <a:pt x="8" y="2887"/>
                  <a:pt x="1" y="2956"/>
                  <a:pt x="1" y="3032"/>
                </a:cubicBezTo>
                <a:cubicBezTo>
                  <a:pt x="1" y="3425"/>
                  <a:pt x="77" y="3811"/>
                  <a:pt x="228" y="4177"/>
                </a:cubicBezTo>
                <a:lnTo>
                  <a:pt x="746" y="3963"/>
                </a:lnTo>
                <a:cubicBezTo>
                  <a:pt x="870" y="4260"/>
                  <a:pt x="1049" y="4529"/>
                  <a:pt x="1270" y="4756"/>
                </a:cubicBezTo>
                <a:lnTo>
                  <a:pt x="870" y="5149"/>
                </a:lnTo>
                <a:cubicBezTo>
                  <a:pt x="1146" y="5432"/>
                  <a:pt x="1470" y="5653"/>
                  <a:pt x="1835" y="5811"/>
                </a:cubicBezTo>
                <a:lnTo>
                  <a:pt x="2056" y="5294"/>
                </a:lnTo>
                <a:cubicBezTo>
                  <a:pt x="2346" y="5418"/>
                  <a:pt x="2656" y="5487"/>
                  <a:pt x="2987" y="5494"/>
                </a:cubicBezTo>
                <a:lnTo>
                  <a:pt x="2973" y="6053"/>
                </a:lnTo>
                <a:lnTo>
                  <a:pt x="3028" y="6053"/>
                </a:lnTo>
                <a:cubicBezTo>
                  <a:pt x="3408" y="6053"/>
                  <a:pt x="3780" y="5984"/>
                  <a:pt x="4125" y="5853"/>
                </a:cubicBezTo>
                <a:lnTo>
                  <a:pt x="3925" y="5329"/>
                </a:lnTo>
                <a:cubicBezTo>
                  <a:pt x="4228" y="5211"/>
                  <a:pt x="4497" y="5039"/>
                  <a:pt x="4725" y="4818"/>
                </a:cubicBezTo>
                <a:lnTo>
                  <a:pt x="5111" y="5225"/>
                </a:lnTo>
                <a:cubicBezTo>
                  <a:pt x="5401" y="4956"/>
                  <a:pt x="5628" y="4632"/>
                  <a:pt x="5787" y="4273"/>
                </a:cubicBezTo>
                <a:lnTo>
                  <a:pt x="5277" y="4046"/>
                </a:lnTo>
                <a:cubicBezTo>
                  <a:pt x="5408" y="3763"/>
                  <a:pt x="5484" y="3446"/>
                  <a:pt x="5497" y="3115"/>
                </a:cubicBezTo>
                <a:lnTo>
                  <a:pt x="6056" y="3135"/>
                </a:lnTo>
                <a:cubicBezTo>
                  <a:pt x="6056" y="3101"/>
                  <a:pt x="6056" y="3066"/>
                  <a:pt x="6056" y="3032"/>
                </a:cubicBezTo>
                <a:cubicBezTo>
                  <a:pt x="6056" y="2673"/>
                  <a:pt x="5994" y="2322"/>
                  <a:pt x="5870" y="1984"/>
                </a:cubicBezTo>
                <a:lnTo>
                  <a:pt x="5346" y="2177"/>
                </a:lnTo>
                <a:cubicBezTo>
                  <a:pt x="5228" y="1873"/>
                  <a:pt x="5063" y="1597"/>
                  <a:pt x="4849" y="1363"/>
                </a:cubicBezTo>
                <a:lnTo>
                  <a:pt x="5263" y="991"/>
                </a:lnTo>
                <a:cubicBezTo>
                  <a:pt x="4994" y="694"/>
                  <a:pt x="4677" y="459"/>
                  <a:pt x="4325" y="294"/>
                </a:cubicBezTo>
                <a:lnTo>
                  <a:pt x="4084" y="797"/>
                </a:lnTo>
                <a:cubicBezTo>
                  <a:pt x="3801" y="666"/>
                  <a:pt x="3490" y="584"/>
                  <a:pt x="3159" y="563"/>
                </a:cubicBezTo>
                <a:lnTo>
                  <a:pt x="3194" y="4"/>
                </a:lnTo>
                <a:cubicBezTo>
                  <a:pt x="3140" y="1"/>
                  <a:pt x="3087" y="0"/>
                  <a:pt x="30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35"/>
          <p:cNvSpPr/>
          <p:nvPr/>
        </p:nvSpPr>
        <p:spPr>
          <a:xfrm>
            <a:off x="776333" y="2426139"/>
            <a:ext cx="469252" cy="465889"/>
          </a:xfrm>
          <a:custGeom>
            <a:avLst/>
            <a:gdLst/>
            <a:ahLst/>
            <a:cxnLst/>
            <a:rect l="l" t="t" r="r" b="b"/>
            <a:pathLst>
              <a:path w="4884" h="4849" extrusionOk="0">
                <a:moveTo>
                  <a:pt x="2444" y="1413"/>
                </a:moveTo>
                <a:cubicBezTo>
                  <a:pt x="2530" y="1413"/>
                  <a:pt x="2617" y="1425"/>
                  <a:pt x="2704" y="1448"/>
                </a:cubicBezTo>
                <a:cubicBezTo>
                  <a:pt x="3242" y="1593"/>
                  <a:pt x="3566" y="2145"/>
                  <a:pt x="3421" y="2683"/>
                </a:cubicBezTo>
                <a:cubicBezTo>
                  <a:pt x="3300" y="3134"/>
                  <a:pt x="2892" y="3434"/>
                  <a:pt x="2447" y="3434"/>
                </a:cubicBezTo>
                <a:cubicBezTo>
                  <a:pt x="2361" y="3434"/>
                  <a:pt x="2274" y="3423"/>
                  <a:pt x="2187" y="3400"/>
                </a:cubicBezTo>
                <a:cubicBezTo>
                  <a:pt x="1649" y="3262"/>
                  <a:pt x="1325" y="2703"/>
                  <a:pt x="1469" y="2165"/>
                </a:cubicBezTo>
                <a:cubicBezTo>
                  <a:pt x="1585" y="1714"/>
                  <a:pt x="1996" y="1413"/>
                  <a:pt x="2444" y="1413"/>
                </a:cubicBezTo>
                <a:close/>
                <a:moveTo>
                  <a:pt x="2432" y="1"/>
                </a:moveTo>
                <a:cubicBezTo>
                  <a:pt x="2373" y="1"/>
                  <a:pt x="2314" y="3"/>
                  <a:pt x="2256" y="7"/>
                </a:cubicBezTo>
                <a:lnTo>
                  <a:pt x="2290" y="455"/>
                </a:lnTo>
                <a:cubicBezTo>
                  <a:pt x="2035" y="476"/>
                  <a:pt x="1787" y="545"/>
                  <a:pt x="1559" y="662"/>
                </a:cubicBezTo>
                <a:lnTo>
                  <a:pt x="1359" y="255"/>
                </a:lnTo>
                <a:cubicBezTo>
                  <a:pt x="1076" y="400"/>
                  <a:pt x="828" y="593"/>
                  <a:pt x="621" y="827"/>
                </a:cubicBezTo>
                <a:lnTo>
                  <a:pt x="959" y="1124"/>
                </a:lnTo>
                <a:cubicBezTo>
                  <a:pt x="794" y="1310"/>
                  <a:pt x="662" y="1538"/>
                  <a:pt x="573" y="1786"/>
                </a:cubicBezTo>
                <a:lnTo>
                  <a:pt x="152" y="1641"/>
                </a:lnTo>
                <a:cubicBezTo>
                  <a:pt x="131" y="1696"/>
                  <a:pt x="118" y="1751"/>
                  <a:pt x="104" y="1807"/>
                </a:cubicBezTo>
                <a:cubicBezTo>
                  <a:pt x="21" y="2110"/>
                  <a:pt x="0" y="2427"/>
                  <a:pt x="42" y="2738"/>
                </a:cubicBezTo>
                <a:lnTo>
                  <a:pt x="483" y="2683"/>
                </a:lnTo>
                <a:cubicBezTo>
                  <a:pt x="518" y="2938"/>
                  <a:pt x="600" y="3179"/>
                  <a:pt x="731" y="3400"/>
                </a:cubicBezTo>
                <a:lnTo>
                  <a:pt x="338" y="3620"/>
                </a:lnTo>
                <a:cubicBezTo>
                  <a:pt x="497" y="3896"/>
                  <a:pt x="697" y="4138"/>
                  <a:pt x="952" y="4331"/>
                </a:cubicBezTo>
                <a:lnTo>
                  <a:pt x="1228" y="3979"/>
                </a:lnTo>
                <a:cubicBezTo>
                  <a:pt x="1421" y="4131"/>
                  <a:pt x="1649" y="4248"/>
                  <a:pt x="1904" y="4324"/>
                </a:cubicBezTo>
                <a:lnTo>
                  <a:pt x="1787" y="4752"/>
                </a:lnTo>
                <a:cubicBezTo>
                  <a:pt x="1800" y="4758"/>
                  <a:pt x="1814" y="4758"/>
                  <a:pt x="1828" y="4765"/>
                </a:cubicBezTo>
                <a:cubicBezTo>
                  <a:pt x="2035" y="4819"/>
                  <a:pt x="2248" y="4849"/>
                  <a:pt x="2461" y="4849"/>
                </a:cubicBezTo>
                <a:cubicBezTo>
                  <a:pt x="2547" y="4849"/>
                  <a:pt x="2633" y="4844"/>
                  <a:pt x="2718" y="4834"/>
                </a:cubicBezTo>
                <a:lnTo>
                  <a:pt x="2669" y="4386"/>
                </a:lnTo>
                <a:cubicBezTo>
                  <a:pt x="2925" y="4358"/>
                  <a:pt x="3173" y="4276"/>
                  <a:pt x="3394" y="4152"/>
                </a:cubicBezTo>
                <a:lnTo>
                  <a:pt x="3607" y="4552"/>
                </a:lnTo>
                <a:cubicBezTo>
                  <a:pt x="3883" y="4400"/>
                  <a:pt x="4125" y="4193"/>
                  <a:pt x="4325" y="3952"/>
                </a:cubicBezTo>
                <a:lnTo>
                  <a:pt x="3980" y="3669"/>
                </a:lnTo>
                <a:cubicBezTo>
                  <a:pt x="4132" y="3476"/>
                  <a:pt x="4256" y="3248"/>
                  <a:pt x="4332" y="2993"/>
                </a:cubicBezTo>
                <a:lnTo>
                  <a:pt x="4766" y="3124"/>
                </a:lnTo>
                <a:cubicBezTo>
                  <a:pt x="4773" y="3096"/>
                  <a:pt x="4780" y="3069"/>
                  <a:pt x="4787" y="3041"/>
                </a:cubicBezTo>
                <a:cubicBezTo>
                  <a:pt x="4863" y="2765"/>
                  <a:pt x="4883" y="2483"/>
                  <a:pt x="4856" y="2193"/>
                </a:cubicBezTo>
                <a:lnTo>
                  <a:pt x="4856" y="2193"/>
                </a:lnTo>
                <a:lnTo>
                  <a:pt x="4414" y="2241"/>
                </a:lnTo>
                <a:cubicBezTo>
                  <a:pt x="4387" y="1979"/>
                  <a:pt x="4311" y="1731"/>
                  <a:pt x="4194" y="1510"/>
                </a:cubicBezTo>
                <a:lnTo>
                  <a:pt x="4594" y="1296"/>
                </a:lnTo>
                <a:cubicBezTo>
                  <a:pt x="4442" y="1020"/>
                  <a:pt x="4249" y="772"/>
                  <a:pt x="4007" y="572"/>
                </a:cubicBezTo>
                <a:lnTo>
                  <a:pt x="3718" y="917"/>
                </a:lnTo>
                <a:cubicBezTo>
                  <a:pt x="3525" y="751"/>
                  <a:pt x="3304" y="627"/>
                  <a:pt x="3049" y="545"/>
                </a:cubicBezTo>
                <a:lnTo>
                  <a:pt x="3187" y="117"/>
                </a:lnTo>
                <a:cubicBezTo>
                  <a:pt x="2945" y="38"/>
                  <a:pt x="2690" y="1"/>
                  <a:pt x="243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35"/>
          <p:cNvSpPr/>
          <p:nvPr/>
        </p:nvSpPr>
        <p:spPr>
          <a:xfrm>
            <a:off x="14651" y="3546465"/>
            <a:ext cx="181686" cy="181782"/>
          </a:xfrm>
          <a:custGeom>
            <a:avLst/>
            <a:gdLst/>
            <a:ahLst/>
            <a:cxnLst/>
            <a:rect l="l" t="t" r="r" b="b"/>
            <a:pathLst>
              <a:path w="1891" h="1892" extrusionOk="0">
                <a:moveTo>
                  <a:pt x="945" y="554"/>
                </a:moveTo>
                <a:cubicBezTo>
                  <a:pt x="1166" y="554"/>
                  <a:pt x="1339" y="726"/>
                  <a:pt x="1339" y="947"/>
                </a:cubicBezTo>
                <a:cubicBezTo>
                  <a:pt x="1339" y="1161"/>
                  <a:pt x="1166" y="1340"/>
                  <a:pt x="945" y="1340"/>
                </a:cubicBezTo>
                <a:cubicBezTo>
                  <a:pt x="732" y="1340"/>
                  <a:pt x="552" y="1161"/>
                  <a:pt x="552" y="947"/>
                </a:cubicBezTo>
                <a:cubicBezTo>
                  <a:pt x="552" y="726"/>
                  <a:pt x="725" y="554"/>
                  <a:pt x="945" y="554"/>
                </a:cubicBezTo>
                <a:close/>
                <a:moveTo>
                  <a:pt x="952" y="1"/>
                </a:moveTo>
                <a:cubicBezTo>
                  <a:pt x="844" y="1"/>
                  <a:pt x="737" y="20"/>
                  <a:pt x="635" y="50"/>
                </a:cubicBezTo>
                <a:lnTo>
                  <a:pt x="697" y="216"/>
                </a:lnTo>
                <a:cubicBezTo>
                  <a:pt x="601" y="250"/>
                  <a:pt x="511" y="305"/>
                  <a:pt x="435" y="367"/>
                </a:cubicBezTo>
                <a:lnTo>
                  <a:pt x="325" y="236"/>
                </a:lnTo>
                <a:cubicBezTo>
                  <a:pt x="228" y="319"/>
                  <a:pt x="152" y="416"/>
                  <a:pt x="97" y="526"/>
                </a:cubicBezTo>
                <a:lnTo>
                  <a:pt x="256" y="602"/>
                </a:lnTo>
                <a:cubicBezTo>
                  <a:pt x="214" y="692"/>
                  <a:pt x="187" y="788"/>
                  <a:pt x="180" y="892"/>
                </a:cubicBezTo>
                <a:lnTo>
                  <a:pt x="7" y="878"/>
                </a:lnTo>
                <a:cubicBezTo>
                  <a:pt x="1" y="898"/>
                  <a:pt x="1" y="926"/>
                  <a:pt x="1" y="947"/>
                </a:cubicBezTo>
                <a:cubicBezTo>
                  <a:pt x="1" y="1071"/>
                  <a:pt x="28" y="1188"/>
                  <a:pt x="70" y="1305"/>
                </a:cubicBezTo>
                <a:lnTo>
                  <a:pt x="235" y="1236"/>
                </a:lnTo>
                <a:cubicBezTo>
                  <a:pt x="270" y="1333"/>
                  <a:pt x="325" y="1416"/>
                  <a:pt x="401" y="1485"/>
                </a:cubicBezTo>
                <a:lnTo>
                  <a:pt x="270" y="1609"/>
                </a:lnTo>
                <a:cubicBezTo>
                  <a:pt x="359" y="1698"/>
                  <a:pt x="463" y="1767"/>
                  <a:pt x="573" y="1816"/>
                </a:cubicBezTo>
                <a:lnTo>
                  <a:pt x="642" y="1650"/>
                </a:lnTo>
                <a:cubicBezTo>
                  <a:pt x="732" y="1692"/>
                  <a:pt x="828" y="1712"/>
                  <a:pt x="932" y="1712"/>
                </a:cubicBezTo>
                <a:lnTo>
                  <a:pt x="932" y="1892"/>
                </a:lnTo>
                <a:lnTo>
                  <a:pt x="945" y="1892"/>
                </a:lnTo>
                <a:cubicBezTo>
                  <a:pt x="1063" y="1892"/>
                  <a:pt x="1180" y="1871"/>
                  <a:pt x="1290" y="1830"/>
                </a:cubicBezTo>
                <a:lnTo>
                  <a:pt x="1228" y="1664"/>
                </a:lnTo>
                <a:cubicBezTo>
                  <a:pt x="1318" y="1630"/>
                  <a:pt x="1407" y="1574"/>
                  <a:pt x="1476" y="1505"/>
                </a:cubicBezTo>
                <a:lnTo>
                  <a:pt x="1594" y="1630"/>
                </a:lnTo>
                <a:cubicBezTo>
                  <a:pt x="1683" y="1547"/>
                  <a:pt x="1759" y="1450"/>
                  <a:pt x="1807" y="1333"/>
                </a:cubicBezTo>
                <a:lnTo>
                  <a:pt x="1649" y="1264"/>
                </a:lnTo>
                <a:cubicBezTo>
                  <a:pt x="1690" y="1174"/>
                  <a:pt x="1711" y="1078"/>
                  <a:pt x="1718" y="974"/>
                </a:cubicBezTo>
                <a:lnTo>
                  <a:pt x="1890" y="981"/>
                </a:lnTo>
                <a:cubicBezTo>
                  <a:pt x="1890" y="967"/>
                  <a:pt x="1890" y="954"/>
                  <a:pt x="1890" y="947"/>
                </a:cubicBezTo>
                <a:cubicBezTo>
                  <a:pt x="1890" y="836"/>
                  <a:pt x="1870" y="726"/>
                  <a:pt x="1835" y="616"/>
                </a:cubicBezTo>
                <a:lnTo>
                  <a:pt x="1670" y="678"/>
                </a:lnTo>
                <a:cubicBezTo>
                  <a:pt x="1635" y="581"/>
                  <a:pt x="1580" y="498"/>
                  <a:pt x="1518" y="423"/>
                </a:cubicBezTo>
                <a:lnTo>
                  <a:pt x="1642" y="305"/>
                </a:lnTo>
                <a:cubicBezTo>
                  <a:pt x="1559" y="216"/>
                  <a:pt x="1463" y="147"/>
                  <a:pt x="1352" y="92"/>
                </a:cubicBezTo>
                <a:lnTo>
                  <a:pt x="1276" y="250"/>
                </a:lnTo>
                <a:cubicBezTo>
                  <a:pt x="1187" y="209"/>
                  <a:pt x="1090" y="181"/>
                  <a:pt x="987" y="174"/>
                </a:cubicBezTo>
                <a:lnTo>
                  <a:pt x="1001" y="2"/>
                </a:lnTo>
                <a:cubicBezTo>
                  <a:pt x="985" y="1"/>
                  <a:pt x="969" y="1"/>
                  <a:pt x="95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35"/>
          <p:cNvSpPr/>
          <p:nvPr/>
        </p:nvSpPr>
        <p:spPr>
          <a:xfrm>
            <a:off x="862850" y="3598636"/>
            <a:ext cx="352612" cy="352227"/>
          </a:xfrm>
          <a:custGeom>
            <a:avLst/>
            <a:gdLst/>
            <a:ahLst/>
            <a:cxnLst/>
            <a:rect l="l" t="t" r="r" b="b"/>
            <a:pathLst>
              <a:path w="3670" h="3666" extrusionOk="0">
                <a:moveTo>
                  <a:pt x="1835" y="1073"/>
                </a:moveTo>
                <a:cubicBezTo>
                  <a:pt x="2256" y="1073"/>
                  <a:pt x="2600" y="1411"/>
                  <a:pt x="2600" y="1831"/>
                </a:cubicBezTo>
                <a:cubicBezTo>
                  <a:pt x="2600" y="2259"/>
                  <a:pt x="2256" y="2597"/>
                  <a:pt x="1835" y="2597"/>
                </a:cubicBezTo>
                <a:cubicBezTo>
                  <a:pt x="1414" y="2597"/>
                  <a:pt x="1069" y="2252"/>
                  <a:pt x="1069" y="1831"/>
                </a:cubicBezTo>
                <a:cubicBezTo>
                  <a:pt x="1069" y="1411"/>
                  <a:pt x="1414" y="1073"/>
                  <a:pt x="1835" y="1073"/>
                </a:cubicBezTo>
                <a:close/>
                <a:moveTo>
                  <a:pt x="1829" y="1"/>
                </a:moveTo>
                <a:cubicBezTo>
                  <a:pt x="1628" y="1"/>
                  <a:pt x="1424" y="35"/>
                  <a:pt x="1235" y="100"/>
                </a:cubicBezTo>
                <a:lnTo>
                  <a:pt x="1345" y="424"/>
                </a:lnTo>
                <a:cubicBezTo>
                  <a:pt x="1159" y="487"/>
                  <a:pt x="987" y="583"/>
                  <a:pt x="849" y="714"/>
                </a:cubicBezTo>
                <a:lnTo>
                  <a:pt x="621" y="459"/>
                </a:lnTo>
                <a:cubicBezTo>
                  <a:pt x="442" y="618"/>
                  <a:pt x="297" y="804"/>
                  <a:pt x="193" y="1018"/>
                </a:cubicBezTo>
                <a:lnTo>
                  <a:pt x="497" y="1169"/>
                </a:lnTo>
                <a:cubicBezTo>
                  <a:pt x="407" y="1342"/>
                  <a:pt x="359" y="1528"/>
                  <a:pt x="345" y="1728"/>
                </a:cubicBezTo>
                <a:lnTo>
                  <a:pt x="7" y="1700"/>
                </a:lnTo>
                <a:cubicBezTo>
                  <a:pt x="0" y="1742"/>
                  <a:pt x="0" y="1790"/>
                  <a:pt x="0" y="1831"/>
                </a:cubicBezTo>
                <a:cubicBezTo>
                  <a:pt x="0" y="2073"/>
                  <a:pt x="49" y="2307"/>
                  <a:pt x="138" y="2528"/>
                </a:cubicBezTo>
                <a:lnTo>
                  <a:pt x="449" y="2397"/>
                </a:lnTo>
                <a:cubicBezTo>
                  <a:pt x="524" y="2576"/>
                  <a:pt x="635" y="2742"/>
                  <a:pt x="766" y="2880"/>
                </a:cubicBezTo>
                <a:lnTo>
                  <a:pt x="524" y="3114"/>
                </a:lnTo>
                <a:cubicBezTo>
                  <a:pt x="690" y="3287"/>
                  <a:pt x="890" y="3424"/>
                  <a:pt x="1111" y="3514"/>
                </a:cubicBezTo>
                <a:lnTo>
                  <a:pt x="1242" y="3204"/>
                </a:lnTo>
                <a:cubicBezTo>
                  <a:pt x="1414" y="3280"/>
                  <a:pt x="1607" y="3321"/>
                  <a:pt x="1807" y="3328"/>
                </a:cubicBezTo>
                <a:lnTo>
                  <a:pt x="1800" y="3666"/>
                </a:lnTo>
                <a:lnTo>
                  <a:pt x="1835" y="3666"/>
                </a:lnTo>
                <a:cubicBezTo>
                  <a:pt x="2062" y="3666"/>
                  <a:pt x="2283" y="3624"/>
                  <a:pt x="2497" y="3542"/>
                </a:cubicBezTo>
                <a:lnTo>
                  <a:pt x="2373" y="3224"/>
                </a:lnTo>
                <a:cubicBezTo>
                  <a:pt x="2559" y="3156"/>
                  <a:pt x="2724" y="3052"/>
                  <a:pt x="2862" y="2921"/>
                </a:cubicBezTo>
                <a:lnTo>
                  <a:pt x="3097" y="3162"/>
                </a:lnTo>
                <a:cubicBezTo>
                  <a:pt x="3269" y="2997"/>
                  <a:pt x="3407" y="2804"/>
                  <a:pt x="3504" y="2590"/>
                </a:cubicBezTo>
                <a:lnTo>
                  <a:pt x="3193" y="2452"/>
                </a:lnTo>
                <a:cubicBezTo>
                  <a:pt x="3276" y="2280"/>
                  <a:pt x="3318" y="2087"/>
                  <a:pt x="3325" y="1887"/>
                </a:cubicBezTo>
                <a:lnTo>
                  <a:pt x="3669" y="1900"/>
                </a:lnTo>
                <a:cubicBezTo>
                  <a:pt x="3669" y="1880"/>
                  <a:pt x="3669" y="1859"/>
                  <a:pt x="3669" y="1831"/>
                </a:cubicBezTo>
                <a:cubicBezTo>
                  <a:pt x="3669" y="1618"/>
                  <a:pt x="3628" y="1404"/>
                  <a:pt x="3552" y="1204"/>
                </a:cubicBezTo>
                <a:lnTo>
                  <a:pt x="3235" y="1321"/>
                </a:lnTo>
                <a:cubicBezTo>
                  <a:pt x="3166" y="1135"/>
                  <a:pt x="3069" y="969"/>
                  <a:pt x="2938" y="824"/>
                </a:cubicBezTo>
                <a:lnTo>
                  <a:pt x="3187" y="597"/>
                </a:lnTo>
                <a:cubicBezTo>
                  <a:pt x="3028" y="418"/>
                  <a:pt x="2835" y="280"/>
                  <a:pt x="2621" y="176"/>
                </a:cubicBezTo>
                <a:lnTo>
                  <a:pt x="2476" y="480"/>
                </a:lnTo>
                <a:cubicBezTo>
                  <a:pt x="2304" y="404"/>
                  <a:pt x="2111" y="349"/>
                  <a:pt x="1918" y="342"/>
                </a:cubicBezTo>
                <a:lnTo>
                  <a:pt x="1931" y="4"/>
                </a:lnTo>
                <a:cubicBezTo>
                  <a:pt x="1898" y="2"/>
                  <a:pt x="1864" y="1"/>
                  <a:pt x="182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35"/>
          <p:cNvSpPr/>
          <p:nvPr/>
        </p:nvSpPr>
        <p:spPr>
          <a:xfrm>
            <a:off x="3134397" y="4618733"/>
            <a:ext cx="352614" cy="352902"/>
          </a:xfrm>
          <a:custGeom>
            <a:avLst/>
            <a:gdLst/>
            <a:ahLst/>
            <a:cxnLst/>
            <a:rect l="l" t="t" r="r" b="b"/>
            <a:pathLst>
              <a:path w="3670" h="3673" extrusionOk="0">
                <a:moveTo>
                  <a:pt x="1835" y="1073"/>
                </a:moveTo>
                <a:cubicBezTo>
                  <a:pt x="2256" y="1073"/>
                  <a:pt x="2601" y="1417"/>
                  <a:pt x="2601" y="1838"/>
                </a:cubicBezTo>
                <a:cubicBezTo>
                  <a:pt x="2601" y="2259"/>
                  <a:pt x="2256" y="2604"/>
                  <a:pt x="1835" y="2604"/>
                </a:cubicBezTo>
                <a:cubicBezTo>
                  <a:pt x="1414" y="2604"/>
                  <a:pt x="1070" y="2259"/>
                  <a:pt x="1070" y="1838"/>
                </a:cubicBezTo>
                <a:cubicBezTo>
                  <a:pt x="1070" y="1417"/>
                  <a:pt x="1414" y="1073"/>
                  <a:pt x="1835" y="1073"/>
                </a:cubicBezTo>
                <a:close/>
                <a:moveTo>
                  <a:pt x="1830" y="1"/>
                </a:moveTo>
                <a:cubicBezTo>
                  <a:pt x="1628" y="1"/>
                  <a:pt x="1423" y="35"/>
                  <a:pt x="1228" y="100"/>
                </a:cubicBezTo>
                <a:lnTo>
                  <a:pt x="1345" y="424"/>
                </a:lnTo>
                <a:cubicBezTo>
                  <a:pt x="1159" y="486"/>
                  <a:pt x="987" y="590"/>
                  <a:pt x="842" y="714"/>
                </a:cubicBezTo>
                <a:lnTo>
                  <a:pt x="621" y="459"/>
                </a:lnTo>
                <a:cubicBezTo>
                  <a:pt x="442" y="617"/>
                  <a:pt x="297" y="804"/>
                  <a:pt x="187" y="1024"/>
                </a:cubicBezTo>
                <a:lnTo>
                  <a:pt x="497" y="1169"/>
                </a:lnTo>
                <a:cubicBezTo>
                  <a:pt x="407" y="1341"/>
                  <a:pt x="359" y="1528"/>
                  <a:pt x="345" y="1728"/>
                </a:cubicBezTo>
                <a:lnTo>
                  <a:pt x="1" y="1707"/>
                </a:lnTo>
                <a:cubicBezTo>
                  <a:pt x="1" y="1748"/>
                  <a:pt x="1" y="1790"/>
                  <a:pt x="1" y="1838"/>
                </a:cubicBezTo>
                <a:cubicBezTo>
                  <a:pt x="1" y="2073"/>
                  <a:pt x="42" y="2307"/>
                  <a:pt x="138" y="2528"/>
                </a:cubicBezTo>
                <a:lnTo>
                  <a:pt x="449" y="2404"/>
                </a:lnTo>
                <a:cubicBezTo>
                  <a:pt x="525" y="2583"/>
                  <a:pt x="635" y="2742"/>
                  <a:pt x="766" y="2879"/>
                </a:cubicBezTo>
                <a:lnTo>
                  <a:pt x="525" y="3121"/>
                </a:lnTo>
                <a:cubicBezTo>
                  <a:pt x="690" y="3293"/>
                  <a:pt x="890" y="3424"/>
                  <a:pt x="1111" y="3521"/>
                </a:cubicBezTo>
                <a:lnTo>
                  <a:pt x="1242" y="3210"/>
                </a:lnTo>
                <a:cubicBezTo>
                  <a:pt x="1414" y="3279"/>
                  <a:pt x="1607" y="3328"/>
                  <a:pt x="1807" y="3328"/>
                </a:cubicBezTo>
                <a:lnTo>
                  <a:pt x="1801" y="3673"/>
                </a:lnTo>
                <a:lnTo>
                  <a:pt x="1835" y="3673"/>
                </a:lnTo>
                <a:cubicBezTo>
                  <a:pt x="2063" y="3673"/>
                  <a:pt x="2283" y="3631"/>
                  <a:pt x="2497" y="3548"/>
                </a:cubicBezTo>
                <a:lnTo>
                  <a:pt x="2373" y="3231"/>
                </a:lnTo>
                <a:cubicBezTo>
                  <a:pt x="2559" y="3155"/>
                  <a:pt x="2725" y="3052"/>
                  <a:pt x="2863" y="2921"/>
                </a:cubicBezTo>
                <a:lnTo>
                  <a:pt x="3090" y="3169"/>
                </a:lnTo>
                <a:cubicBezTo>
                  <a:pt x="3270" y="3004"/>
                  <a:pt x="3407" y="2810"/>
                  <a:pt x="3504" y="2590"/>
                </a:cubicBezTo>
                <a:lnTo>
                  <a:pt x="3194" y="2452"/>
                </a:lnTo>
                <a:cubicBezTo>
                  <a:pt x="3270" y="2279"/>
                  <a:pt x="3318" y="2086"/>
                  <a:pt x="3325" y="1893"/>
                </a:cubicBezTo>
                <a:lnTo>
                  <a:pt x="3663" y="1900"/>
                </a:lnTo>
                <a:cubicBezTo>
                  <a:pt x="3670" y="1879"/>
                  <a:pt x="3670" y="1859"/>
                  <a:pt x="3670" y="1838"/>
                </a:cubicBezTo>
                <a:cubicBezTo>
                  <a:pt x="3670" y="1617"/>
                  <a:pt x="3628" y="1404"/>
                  <a:pt x="3552" y="1204"/>
                </a:cubicBezTo>
                <a:lnTo>
                  <a:pt x="3235" y="1321"/>
                </a:lnTo>
                <a:cubicBezTo>
                  <a:pt x="3166" y="1135"/>
                  <a:pt x="3063" y="969"/>
                  <a:pt x="2939" y="831"/>
                </a:cubicBezTo>
                <a:lnTo>
                  <a:pt x="3187" y="597"/>
                </a:lnTo>
                <a:cubicBezTo>
                  <a:pt x="3028" y="424"/>
                  <a:pt x="2835" y="279"/>
                  <a:pt x="2621" y="176"/>
                </a:cubicBezTo>
                <a:lnTo>
                  <a:pt x="2470" y="486"/>
                </a:lnTo>
                <a:cubicBezTo>
                  <a:pt x="2304" y="404"/>
                  <a:pt x="2111" y="355"/>
                  <a:pt x="1911" y="341"/>
                </a:cubicBezTo>
                <a:lnTo>
                  <a:pt x="1932" y="4"/>
                </a:lnTo>
                <a:cubicBezTo>
                  <a:pt x="1898" y="2"/>
                  <a:pt x="1864" y="1"/>
                  <a:pt x="183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5"/>
          <p:cNvSpPr/>
          <p:nvPr/>
        </p:nvSpPr>
        <p:spPr>
          <a:xfrm>
            <a:off x="2800252" y="1021733"/>
            <a:ext cx="195523" cy="195042"/>
          </a:xfrm>
          <a:custGeom>
            <a:avLst/>
            <a:gdLst/>
            <a:ahLst/>
            <a:cxnLst/>
            <a:rect l="l" t="t" r="r" b="b"/>
            <a:pathLst>
              <a:path w="2035" h="2030" extrusionOk="0">
                <a:moveTo>
                  <a:pt x="1021" y="595"/>
                </a:moveTo>
                <a:cubicBezTo>
                  <a:pt x="1255" y="595"/>
                  <a:pt x="1442" y="781"/>
                  <a:pt x="1442" y="1016"/>
                </a:cubicBezTo>
                <a:cubicBezTo>
                  <a:pt x="1442" y="1250"/>
                  <a:pt x="1255" y="1444"/>
                  <a:pt x="1021" y="1444"/>
                </a:cubicBezTo>
                <a:cubicBezTo>
                  <a:pt x="786" y="1444"/>
                  <a:pt x="593" y="1250"/>
                  <a:pt x="593" y="1016"/>
                </a:cubicBezTo>
                <a:cubicBezTo>
                  <a:pt x="593" y="781"/>
                  <a:pt x="786" y="595"/>
                  <a:pt x="1021" y="595"/>
                </a:cubicBezTo>
                <a:close/>
                <a:moveTo>
                  <a:pt x="1026" y="1"/>
                </a:moveTo>
                <a:cubicBezTo>
                  <a:pt x="910" y="1"/>
                  <a:pt x="791" y="21"/>
                  <a:pt x="683" y="57"/>
                </a:cubicBezTo>
                <a:lnTo>
                  <a:pt x="745" y="237"/>
                </a:lnTo>
                <a:cubicBezTo>
                  <a:pt x="649" y="271"/>
                  <a:pt x="552" y="326"/>
                  <a:pt x="469" y="395"/>
                </a:cubicBezTo>
                <a:lnTo>
                  <a:pt x="345" y="257"/>
                </a:lnTo>
                <a:cubicBezTo>
                  <a:pt x="249" y="340"/>
                  <a:pt x="166" y="444"/>
                  <a:pt x="111" y="568"/>
                </a:cubicBezTo>
                <a:lnTo>
                  <a:pt x="276" y="650"/>
                </a:lnTo>
                <a:cubicBezTo>
                  <a:pt x="228" y="740"/>
                  <a:pt x="200" y="844"/>
                  <a:pt x="193" y="954"/>
                </a:cubicBezTo>
                <a:lnTo>
                  <a:pt x="7" y="947"/>
                </a:lnTo>
                <a:cubicBezTo>
                  <a:pt x="7" y="968"/>
                  <a:pt x="0" y="995"/>
                  <a:pt x="0" y="1016"/>
                </a:cubicBezTo>
                <a:cubicBezTo>
                  <a:pt x="0" y="1147"/>
                  <a:pt x="28" y="1278"/>
                  <a:pt x="76" y="1402"/>
                </a:cubicBezTo>
                <a:lnTo>
                  <a:pt x="255" y="1326"/>
                </a:lnTo>
                <a:cubicBezTo>
                  <a:pt x="297" y="1430"/>
                  <a:pt x="352" y="1519"/>
                  <a:pt x="428" y="1595"/>
                </a:cubicBezTo>
                <a:lnTo>
                  <a:pt x="297" y="1726"/>
                </a:lnTo>
                <a:cubicBezTo>
                  <a:pt x="386" y="1823"/>
                  <a:pt x="497" y="1899"/>
                  <a:pt x="621" y="1947"/>
                </a:cubicBezTo>
                <a:lnTo>
                  <a:pt x="690" y="1775"/>
                </a:lnTo>
                <a:cubicBezTo>
                  <a:pt x="786" y="1816"/>
                  <a:pt x="897" y="1844"/>
                  <a:pt x="1007" y="1844"/>
                </a:cubicBezTo>
                <a:lnTo>
                  <a:pt x="1000" y="2030"/>
                </a:lnTo>
                <a:lnTo>
                  <a:pt x="1021" y="2030"/>
                </a:lnTo>
                <a:cubicBezTo>
                  <a:pt x="1145" y="2030"/>
                  <a:pt x="1269" y="2009"/>
                  <a:pt x="1386" y="1961"/>
                </a:cubicBezTo>
                <a:lnTo>
                  <a:pt x="1318" y="1788"/>
                </a:lnTo>
                <a:cubicBezTo>
                  <a:pt x="1421" y="1747"/>
                  <a:pt x="1511" y="1692"/>
                  <a:pt x="1587" y="1616"/>
                </a:cubicBezTo>
                <a:lnTo>
                  <a:pt x="1718" y="1754"/>
                </a:lnTo>
                <a:cubicBezTo>
                  <a:pt x="1814" y="1664"/>
                  <a:pt x="1890" y="1554"/>
                  <a:pt x="1945" y="1437"/>
                </a:cubicBezTo>
                <a:lnTo>
                  <a:pt x="1773" y="1354"/>
                </a:lnTo>
                <a:cubicBezTo>
                  <a:pt x="1821" y="1264"/>
                  <a:pt x="1842" y="1154"/>
                  <a:pt x="1849" y="1044"/>
                </a:cubicBezTo>
                <a:lnTo>
                  <a:pt x="2035" y="1057"/>
                </a:lnTo>
                <a:cubicBezTo>
                  <a:pt x="2035" y="1044"/>
                  <a:pt x="2035" y="1030"/>
                  <a:pt x="2035" y="1016"/>
                </a:cubicBezTo>
                <a:cubicBezTo>
                  <a:pt x="2035" y="899"/>
                  <a:pt x="2014" y="781"/>
                  <a:pt x="1973" y="664"/>
                </a:cubicBezTo>
                <a:lnTo>
                  <a:pt x="1793" y="733"/>
                </a:lnTo>
                <a:cubicBezTo>
                  <a:pt x="1759" y="630"/>
                  <a:pt x="1704" y="540"/>
                  <a:pt x="1628" y="457"/>
                </a:cubicBezTo>
                <a:lnTo>
                  <a:pt x="1766" y="333"/>
                </a:lnTo>
                <a:cubicBezTo>
                  <a:pt x="1676" y="237"/>
                  <a:pt x="1573" y="154"/>
                  <a:pt x="1455" y="99"/>
                </a:cubicBezTo>
                <a:lnTo>
                  <a:pt x="1373" y="271"/>
                </a:lnTo>
                <a:cubicBezTo>
                  <a:pt x="1276" y="223"/>
                  <a:pt x="1173" y="195"/>
                  <a:pt x="1062" y="188"/>
                </a:cubicBezTo>
                <a:lnTo>
                  <a:pt x="1076" y="2"/>
                </a:lnTo>
                <a:cubicBezTo>
                  <a:pt x="1060" y="1"/>
                  <a:pt x="1043" y="1"/>
                  <a:pt x="102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35"/>
          <p:cNvSpPr/>
          <p:nvPr/>
        </p:nvSpPr>
        <p:spPr>
          <a:xfrm>
            <a:off x="2930217" y="2702396"/>
            <a:ext cx="530263" cy="530839"/>
          </a:xfrm>
          <a:custGeom>
            <a:avLst/>
            <a:gdLst/>
            <a:ahLst/>
            <a:cxnLst/>
            <a:rect l="l" t="t" r="r" b="b"/>
            <a:pathLst>
              <a:path w="5519" h="5525" extrusionOk="0">
                <a:moveTo>
                  <a:pt x="2754" y="1605"/>
                </a:moveTo>
                <a:cubicBezTo>
                  <a:pt x="2991" y="1605"/>
                  <a:pt x="3230" y="1677"/>
                  <a:pt x="3435" y="1828"/>
                </a:cubicBezTo>
                <a:cubicBezTo>
                  <a:pt x="3953" y="2201"/>
                  <a:pt x="4070" y="2932"/>
                  <a:pt x="3691" y="3449"/>
                </a:cubicBezTo>
                <a:cubicBezTo>
                  <a:pt x="3466" y="3761"/>
                  <a:pt x="3114" y="3927"/>
                  <a:pt x="2756" y="3927"/>
                </a:cubicBezTo>
                <a:cubicBezTo>
                  <a:pt x="2521" y="3927"/>
                  <a:pt x="2282" y="3855"/>
                  <a:pt x="2077" y="3704"/>
                </a:cubicBezTo>
                <a:cubicBezTo>
                  <a:pt x="1553" y="3332"/>
                  <a:pt x="1442" y="2601"/>
                  <a:pt x="1815" y="2083"/>
                </a:cubicBezTo>
                <a:cubicBezTo>
                  <a:pt x="2039" y="1772"/>
                  <a:pt x="2394" y="1605"/>
                  <a:pt x="2754" y="1605"/>
                </a:cubicBezTo>
                <a:close/>
                <a:moveTo>
                  <a:pt x="2491" y="1"/>
                </a:moveTo>
                <a:cubicBezTo>
                  <a:pt x="2125" y="35"/>
                  <a:pt x="1780" y="138"/>
                  <a:pt x="1463" y="304"/>
                </a:cubicBezTo>
                <a:lnTo>
                  <a:pt x="1698" y="759"/>
                </a:lnTo>
                <a:cubicBezTo>
                  <a:pt x="1442" y="897"/>
                  <a:pt x="1215" y="1076"/>
                  <a:pt x="1022" y="1311"/>
                </a:cubicBezTo>
                <a:lnTo>
                  <a:pt x="622" y="980"/>
                </a:lnTo>
                <a:cubicBezTo>
                  <a:pt x="580" y="1028"/>
                  <a:pt x="539" y="1083"/>
                  <a:pt x="504" y="1132"/>
                </a:cubicBezTo>
                <a:cubicBezTo>
                  <a:pt x="291" y="1428"/>
                  <a:pt x="139" y="1759"/>
                  <a:pt x="49" y="2111"/>
                </a:cubicBezTo>
                <a:lnTo>
                  <a:pt x="553" y="2228"/>
                </a:lnTo>
                <a:cubicBezTo>
                  <a:pt x="484" y="2518"/>
                  <a:pt x="470" y="2814"/>
                  <a:pt x="511" y="3104"/>
                </a:cubicBezTo>
                <a:lnTo>
                  <a:pt x="1" y="3180"/>
                </a:lnTo>
                <a:cubicBezTo>
                  <a:pt x="56" y="3539"/>
                  <a:pt x="180" y="3876"/>
                  <a:pt x="366" y="4194"/>
                </a:cubicBezTo>
                <a:lnTo>
                  <a:pt x="808" y="3925"/>
                </a:lnTo>
                <a:cubicBezTo>
                  <a:pt x="953" y="4173"/>
                  <a:pt x="1146" y="4394"/>
                  <a:pt x="1394" y="4580"/>
                </a:cubicBezTo>
                <a:lnTo>
                  <a:pt x="1084" y="4987"/>
                </a:lnTo>
                <a:cubicBezTo>
                  <a:pt x="1098" y="5001"/>
                  <a:pt x="1111" y="5008"/>
                  <a:pt x="1125" y="5021"/>
                </a:cubicBezTo>
                <a:cubicBezTo>
                  <a:pt x="1401" y="5221"/>
                  <a:pt x="1711" y="5366"/>
                  <a:pt x="2049" y="5456"/>
                </a:cubicBezTo>
                <a:lnTo>
                  <a:pt x="2180" y="4959"/>
                </a:lnTo>
                <a:cubicBezTo>
                  <a:pt x="2367" y="5009"/>
                  <a:pt x="2559" y="5032"/>
                  <a:pt x="2752" y="5032"/>
                </a:cubicBezTo>
                <a:cubicBezTo>
                  <a:pt x="2851" y="5032"/>
                  <a:pt x="2951" y="5026"/>
                  <a:pt x="3049" y="5014"/>
                </a:cubicBezTo>
                <a:lnTo>
                  <a:pt x="3118" y="5525"/>
                </a:lnTo>
                <a:cubicBezTo>
                  <a:pt x="3477" y="5477"/>
                  <a:pt x="3822" y="5359"/>
                  <a:pt x="4132" y="5180"/>
                </a:cubicBezTo>
                <a:lnTo>
                  <a:pt x="3877" y="4732"/>
                </a:lnTo>
                <a:cubicBezTo>
                  <a:pt x="4125" y="4587"/>
                  <a:pt x="4353" y="4401"/>
                  <a:pt x="4539" y="4159"/>
                </a:cubicBezTo>
                <a:lnTo>
                  <a:pt x="4946" y="4476"/>
                </a:lnTo>
                <a:cubicBezTo>
                  <a:pt x="4967" y="4449"/>
                  <a:pt x="4987" y="4421"/>
                  <a:pt x="5008" y="4394"/>
                </a:cubicBezTo>
                <a:cubicBezTo>
                  <a:pt x="5201" y="4132"/>
                  <a:pt x="5339" y="3835"/>
                  <a:pt x="5429" y="3518"/>
                </a:cubicBezTo>
                <a:lnTo>
                  <a:pt x="4939" y="3380"/>
                </a:lnTo>
                <a:cubicBezTo>
                  <a:pt x="5015" y="3097"/>
                  <a:pt x="5036" y="2801"/>
                  <a:pt x="5008" y="2511"/>
                </a:cubicBezTo>
                <a:lnTo>
                  <a:pt x="5518" y="2449"/>
                </a:lnTo>
                <a:cubicBezTo>
                  <a:pt x="5477" y="2090"/>
                  <a:pt x="5367" y="1745"/>
                  <a:pt x="5194" y="1428"/>
                </a:cubicBezTo>
                <a:lnTo>
                  <a:pt x="4739" y="1676"/>
                </a:lnTo>
                <a:cubicBezTo>
                  <a:pt x="4601" y="1421"/>
                  <a:pt x="4415" y="1194"/>
                  <a:pt x="4180" y="1001"/>
                </a:cubicBezTo>
                <a:lnTo>
                  <a:pt x="4504" y="607"/>
                </a:lnTo>
                <a:cubicBezTo>
                  <a:pt x="4222" y="380"/>
                  <a:pt x="3898" y="207"/>
                  <a:pt x="3553" y="104"/>
                </a:cubicBezTo>
                <a:lnTo>
                  <a:pt x="3408" y="594"/>
                </a:lnTo>
                <a:cubicBezTo>
                  <a:pt x="3196" y="532"/>
                  <a:pt x="2976" y="501"/>
                  <a:pt x="2757" y="501"/>
                </a:cubicBezTo>
                <a:cubicBezTo>
                  <a:pt x="2684" y="501"/>
                  <a:pt x="2611" y="504"/>
                  <a:pt x="2539" y="511"/>
                </a:cubicBezTo>
                <a:lnTo>
                  <a:pt x="249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5"/>
          <p:cNvSpPr txBox="1">
            <a:spLocks noGrp="1"/>
          </p:cNvSpPr>
          <p:nvPr>
            <p:ph type="subTitle" idx="1"/>
          </p:nvPr>
        </p:nvSpPr>
        <p:spPr>
          <a:xfrm>
            <a:off x="4543118" y="1991444"/>
            <a:ext cx="4027070" cy="24259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Можно предположить, что одним из самых распространённых видов внутриличностного конфликта среди подростков является 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конфликт неадекватной самооценки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в связи с активными внешними изменениями</a:t>
            </a:r>
            <a:endParaRPr sz="1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5" name="Google Shape;435;p35"/>
          <p:cNvSpPr txBox="1">
            <a:spLocks noGrp="1"/>
          </p:cNvSpPr>
          <p:nvPr>
            <p:ph type="title"/>
          </p:nvPr>
        </p:nvSpPr>
        <p:spPr>
          <a:xfrm>
            <a:off x="4390926" y="1275030"/>
            <a:ext cx="4331454" cy="59157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700" dirty="0"/>
              <a:t>Гипотеза</a:t>
            </a:r>
            <a:endParaRPr sz="3700" dirty="0"/>
          </a:p>
        </p:txBody>
      </p:sp>
      <p:grpSp>
        <p:nvGrpSpPr>
          <p:cNvPr id="436" name="Google Shape;436;p35"/>
          <p:cNvGrpSpPr/>
          <p:nvPr/>
        </p:nvGrpSpPr>
        <p:grpSpPr>
          <a:xfrm>
            <a:off x="629029" y="1501162"/>
            <a:ext cx="3282381" cy="3652292"/>
            <a:chOff x="850975" y="1736645"/>
            <a:chExt cx="3070802" cy="3416869"/>
          </a:xfrm>
        </p:grpSpPr>
        <p:sp>
          <p:nvSpPr>
            <p:cNvPr id="437" name="Google Shape;437;p35"/>
            <p:cNvSpPr/>
            <p:nvPr/>
          </p:nvSpPr>
          <p:spPr>
            <a:xfrm>
              <a:off x="2503367" y="2192152"/>
              <a:ext cx="1418410" cy="972168"/>
            </a:xfrm>
            <a:custGeom>
              <a:avLst/>
              <a:gdLst/>
              <a:ahLst/>
              <a:cxnLst/>
              <a:rect l="l" t="t" r="r" b="b"/>
              <a:pathLst>
                <a:path w="15629" h="10712" extrusionOk="0">
                  <a:moveTo>
                    <a:pt x="1380" y="0"/>
                  </a:moveTo>
                  <a:cubicBezTo>
                    <a:pt x="0" y="0"/>
                    <a:pt x="1256" y="1318"/>
                    <a:pt x="1256" y="1318"/>
                  </a:cubicBezTo>
                  <a:cubicBezTo>
                    <a:pt x="1256" y="1318"/>
                    <a:pt x="959" y="4973"/>
                    <a:pt x="2752" y="5511"/>
                  </a:cubicBezTo>
                  <a:cubicBezTo>
                    <a:pt x="4356" y="5990"/>
                    <a:pt x="9556" y="10712"/>
                    <a:pt x="11784" y="10712"/>
                  </a:cubicBezTo>
                  <a:cubicBezTo>
                    <a:pt x="12056" y="10712"/>
                    <a:pt x="12284" y="10641"/>
                    <a:pt x="12456" y="10483"/>
                  </a:cubicBezTo>
                  <a:cubicBezTo>
                    <a:pt x="15449" y="7725"/>
                    <a:pt x="15628" y="7428"/>
                    <a:pt x="14373" y="6166"/>
                  </a:cubicBezTo>
                  <a:cubicBezTo>
                    <a:pt x="13407" y="5200"/>
                    <a:pt x="3656" y="2276"/>
                    <a:pt x="3656" y="2276"/>
                  </a:cubicBezTo>
                  <a:cubicBezTo>
                    <a:pt x="3656" y="2276"/>
                    <a:pt x="2752" y="0"/>
                    <a:pt x="1380" y="0"/>
                  </a:cubicBezTo>
                  <a:close/>
                </a:path>
              </a:pathLst>
            </a:custGeom>
            <a:solidFill>
              <a:srgbClr val="A953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5"/>
            <p:cNvSpPr/>
            <p:nvPr/>
          </p:nvSpPr>
          <p:spPr>
            <a:xfrm>
              <a:off x="2503367" y="2192152"/>
              <a:ext cx="267364" cy="490168"/>
            </a:xfrm>
            <a:custGeom>
              <a:avLst/>
              <a:gdLst/>
              <a:ahLst/>
              <a:cxnLst/>
              <a:rect l="l" t="t" r="r" b="b"/>
              <a:pathLst>
                <a:path w="2946" h="5401" extrusionOk="0">
                  <a:moveTo>
                    <a:pt x="1380" y="0"/>
                  </a:moveTo>
                  <a:cubicBezTo>
                    <a:pt x="0" y="0"/>
                    <a:pt x="1256" y="1318"/>
                    <a:pt x="1256" y="1318"/>
                  </a:cubicBezTo>
                  <a:cubicBezTo>
                    <a:pt x="1256" y="1318"/>
                    <a:pt x="993" y="4594"/>
                    <a:pt x="2490" y="5400"/>
                  </a:cubicBezTo>
                  <a:cubicBezTo>
                    <a:pt x="2656" y="3938"/>
                    <a:pt x="2814" y="2476"/>
                    <a:pt x="2945" y="1014"/>
                  </a:cubicBezTo>
                  <a:cubicBezTo>
                    <a:pt x="2552" y="490"/>
                    <a:pt x="2014" y="0"/>
                    <a:pt x="1380" y="0"/>
                  </a:cubicBezTo>
                  <a:close/>
                </a:path>
              </a:pathLst>
            </a:custGeom>
            <a:solidFill>
              <a:srgbClr val="853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5"/>
            <p:cNvSpPr/>
            <p:nvPr/>
          </p:nvSpPr>
          <p:spPr>
            <a:xfrm>
              <a:off x="2340007" y="2717541"/>
              <a:ext cx="1467781" cy="1016819"/>
            </a:xfrm>
            <a:custGeom>
              <a:avLst/>
              <a:gdLst/>
              <a:ahLst/>
              <a:cxnLst/>
              <a:rect l="l" t="t" r="r" b="b"/>
              <a:pathLst>
                <a:path w="16173" h="11204" extrusionOk="0">
                  <a:moveTo>
                    <a:pt x="13285" y="1"/>
                  </a:moveTo>
                  <a:cubicBezTo>
                    <a:pt x="11431" y="1"/>
                    <a:pt x="0" y="6846"/>
                    <a:pt x="0" y="6846"/>
                  </a:cubicBezTo>
                  <a:cubicBezTo>
                    <a:pt x="0" y="6846"/>
                    <a:pt x="471" y="11203"/>
                    <a:pt x="3847" y="11203"/>
                  </a:cubicBezTo>
                  <a:cubicBezTo>
                    <a:pt x="4660" y="11203"/>
                    <a:pt x="5643" y="10950"/>
                    <a:pt x="6828" y="10322"/>
                  </a:cubicBezTo>
                  <a:cubicBezTo>
                    <a:pt x="12938" y="7087"/>
                    <a:pt x="16173" y="2894"/>
                    <a:pt x="16173" y="2894"/>
                  </a:cubicBezTo>
                  <a:cubicBezTo>
                    <a:pt x="16173" y="2894"/>
                    <a:pt x="15711" y="749"/>
                    <a:pt x="13421" y="18"/>
                  </a:cubicBezTo>
                  <a:cubicBezTo>
                    <a:pt x="13384" y="7"/>
                    <a:pt x="13338" y="1"/>
                    <a:pt x="13285" y="1"/>
                  </a:cubicBezTo>
                  <a:close/>
                </a:path>
              </a:pathLst>
            </a:custGeom>
            <a:solidFill>
              <a:srgbClr val="A953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5"/>
            <p:cNvSpPr/>
            <p:nvPr/>
          </p:nvSpPr>
          <p:spPr>
            <a:xfrm>
              <a:off x="2340007" y="3012681"/>
              <a:ext cx="903285" cy="721684"/>
            </a:xfrm>
            <a:custGeom>
              <a:avLst/>
              <a:gdLst/>
              <a:ahLst/>
              <a:cxnLst/>
              <a:rect l="l" t="t" r="r" b="b"/>
              <a:pathLst>
                <a:path w="9953" h="7952" extrusionOk="0">
                  <a:moveTo>
                    <a:pt x="6262" y="1"/>
                  </a:moveTo>
                  <a:cubicBezTo>
                    <a:pt x="3056" y="1766"/>
                    <a:pt x="0" y="3594"/>
                    <a:pt x="0" y="3594"/>
                  </a:cubicBezTo>
                  <a:cubicBezTo>
                    <a:pt x="0" y="3594"/>
                    <a:pt x="471" y="7951"/>
                    <a:pt x="3847" y="7951"/>
                  </a:cubicBezTo>
                  <a:cubicBezTo>
                    <a:pt x="4660" y="7951"/>
                    <a:pt x="5643" y="7698"/>
                    <a:pt x="6828" y="7070"/>
                  </a:cubicBezTo>
                  <a:cubicBezTo>
                    <a:pt x="7973" y="6463"/>
                    <a:pt x="9014" y="5829"/>
                    <a:pt x="9952" y="5187"/>
                  </a:cubicBezTo>
                  <a:cubicBezTo>
                    <a:pt x="8821" y="3394"/>
                    <a:pt x="7525" y="1691"/>
                    <a:pt x="6262" y="1"/>
                  </a:cubicBezTo>
                  <a:close/>
                </a:path>
              </a:pathLst>
            </a:custGeom>
            <a:solidFill>
              <a:srgbClr val="853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5"/>
            <p:cNvSpPr/>
            <p:nvPr/>
          </p:nvSpPr>
          <p:spPr>
            <a:xfrm>
              <a:off x="2276568" y="2980190"/>
              <a:ext cx="830227" cy="1073904"/>
            </a:xfrm>
            <a:custGeom>
              <a:avLst/>
              <a:gdLst/>
              <a:ahLst/>
              <a:cxnLst/>
              <a:rect l="l" t="t" r="r" b="b"/>
              <a:pathLst>
                <a:path w="9148" h="11833" extrusionOk="0">
                  <a:moveTo>
                    <a:pt x="6451" y="0"/>
                  </a:moveTo>
                  <a:cubicBezTo>
                    <a:pt x="5375" y="297"/>
                    <a:pt x="1182" y="2214"/>
                    <a:pt x="1182" y="2214"/>
                  </a:cubicBezTo>
                  <a:cubicBezTo>
                    <a:pt x="1182" y="2214"/>
                    <a:pt x="1" y="11832"/>
                    <a:pt x="2265" y="11832"/>
                  </a:cubicBezTo>
                  <a:cubicBezTo>
                    <a:pt x="2392" y="11832"/>
                    <a:pt x="2530" y="11802"/>
                    <a:pt x="2679" y="11738"/>
                  </a:cubicBezTo>
                  <a:cubicBezTo>
                    <a:pt x="5492" y="10538"/>
                    <a:pt x="9148" y="7966"/>
                    <a:pt x="9148" y="7966"/>
                  </a:cubicBezTo>
                  <a:cubicBezTo>
                    <a:pt x="8844" y="5573"/>
                    <a:pt x="6451" y="0"/>
                    <a:pt x="64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5"/>
            <p:cNvSpPr/>
            <p:nvPr/>
          </p:nvSpPr>
          <p:spPr>
            <a:xfrm>
              <a:off x="2336104" y="3353562"/>
              <a:ext cx="540355" cy="700447"/>
            </a:xfrm>
            <a:custGeom>
              <a:avLst/>
              <a:gdLst/>
              <a:ahLst/>
              <a:cxnLst/>
              <a:rect l="l" t="t" r="r" b="b"/>
              <a:pathLst>
                <a:path w="5954" h="7718" extrusionOk="0">
                  <a:moveTo>
                    <a:pt x="1321" y="1"/>
                  </a:moveTo>
                  <a:cubicBezTo>
                    <a:pt x="993" y="1"/>
                    <a:pt x="666" y="22"/>
                    <a:pt x="340" y="59"/>
                  </a:cubicBezTo>
                  <a:cubicBezTo>
                    <a:pt x="129" y="2872"/>
                    <a:pt x="1" y="7718"/>
                    <a:pt x="1610" y="7718"/>
                  </a:cubicBezTo>
                  <a:cubicBezTo>
                    <a:pt x="1736" y="7718"/>
                    <a:pt x="1874" y="7688"/>
                    <a:pt x="2023" y="7624"/>
                  </a:cubicBezTo>
                  <a:cubicBezTo>
                    <a:pt x="3299" y="7080"/>
                    <a:pt x="4754" y="6252"/>
                    <a:pt x="5954" y="5514"/>
                  </a:cubicBezTo>
                  <a:cubicBezTo>
                    <a:pt x="4699" y="3590"/>
                    <a:pt x="3374" y="1707"/>
                    <a:pt x="1816" y="17"/>
                  </a:cubicBezTo>
                  <a:cubicBezTo>
                    <a:pt x="1650" y="6"/>
                    <a:pt x="1485" y="1"/>
                    <a:pt x="132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5"/>
            <p:cNvSpPr/>
            <p:nvPr/>
          </p:nvSpPr>
          <p:spPr>
            <a:xfrm>
              <a:off x="1102823" y="2789874"/>
              <a:ext cx="1340542" cy="910636"/>
            </a:xfrm>
            <a:custGeom>
              <a:avLst/>
              <a:gdLst/>
              <a:ahLst/>
              <a:cxnLst/>
              <a:rect l="l" t="t" r="r" b="b"/>
              <a:pathLst>
                <a:path w="14771" h="10034" extrusionOk="0">
                  <a:moveTo>
                    <a:pt x="12915" y="1"/>
                  </a:moveTo>
                  <a:lnTo>
                    <a:pt x="7708" y="242"/>
                  </a:lnTo>
                  <a:cubicBezTo>
                    <a:pt x="7708" y="242"/>
                    <a:pt x="8067" y="3532"/>
                    <a:pt x="6329" y="4552"/>
                  </a:cubicBezTo>
                  <a:cubicBezTo>
                    <a:pt x="4591" y="5573"/>
                    <a:pt x="1122" y="3711"/>
                    <a:pt x="218" y="8449"/>
                  </a:cubicBezTo>
                  <a:cubicBezTo>
                    <a:pt x="0" y="9598"/>
                    <a:pt x="747" y="10033"/>
                    <a:pt x="2003" y="10033"/>
                  </a:cubicBezTo>
                  <a:cubicBezTo>
                    <a:pt x="5916" y="10033"/>
                    <a:pt x="14770" y="5808"/>
                    <a:pt x="14770" y="5808"/>
                  </a:cubicBezTo>
                  <a:lnTo>
                    <a:pt x="12915" y="1"/>
                  </a:lnTo>
                  <a:close/>
                </a:path>
              </a:pathLst>
            </a:custGeom>
            <a:solidFill>
              <a:srgbClr val="A953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5"/>
            <p:cNvSpPr/>
            <p:nvPr/>
          </p:nvSpPr>
          <p:spPr>
            <a:xfrm>
              <a:off x="1848019" y="2789874"/>
              <a:ext cx="595988" cy="669863"/>
            </a:xfrm>
            <a:custGeom>
              <a:avLst/>
              <a:gdLst/>
              <a:ahLst/>
              <a:cxnLst/>
              <a:rect l="l" t="t" r="r" b="b"/>
              <a:pathLst>
                <a:path w="6567" h="7381" extrusionOk="0">
                  <a:moveTo>
                    <a:pt x="4704" y="1"/>
                  </a:moveTo>
                  <a:lnTo>
                    <a:pt x="145" y="208"/>
                  </a:lnTo>
                  <a:cubicBezTo>
                    <a:pt x="152" y="221"/>
                    <a:pt x="152" y="228"/>
                    <a:pt x="152" y="242"/>
                  </a:cubicBezTo>
                  <a:cubicBezTo>
                    <a:pt x="145" y="1221"/>
                    <a:pt x="1" y="2235"/>
                    <a:pt x="166" y="3208"/>
                  </a:cubicBezTo>
                  <a:cubicBezTo>
                    <a:pt x="318" y="4104"/>
                    <a:pt x="732" y="4842"/>
                    <a:pt x="1270" y="5566"/>
                  </a:cubicBezTo>
                  <a:cubicBezTo>
                    <a:pt x="1766" y="6242"/>
                    <a:pt x="2338" y="6870"/>
                    <a:pt x="2987" y="7380"/>
                  </a:cubicBezTo>
                  <a:cubicBezTo>
                    <a:pt x="5042" y="6532"/>
                    <a:pt x="6566" y="5808"/>
                    <a:pt x="6566" y="5808"/>
                  </a:cubicBezTo>
                  <a:lnTo>
                    <a:pt x="4704" y="1"/>
                  </a:lnTo>
                  <a:close/>
                </a:path>
              </a:pathLst>
            </a:custGeom>
            <a:solidFill>
              <a:srgbClr val="853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5"/>
            <p:cNvSpPr/>
            <p:nvPr/>
          </p:nvSpPr>
          <p:spPr>
            <a:xfrm>
              <a:off x="981754" y="3148543"/>
              <a:ext cx="1874998" cy="1986445"/>
            </a:xfrm>
            <a:custGeom>
              <a:avLst/>
              <a:gdLst/>
              <a:ahLst/>
              <a:cxnLst/>
              <a:rect l="l" t="t" r="r" b="b"/>
              <a:pathLst>
                <a:path w="20660" h="21888" extrusionOk="0">
                  <a:moveTo>
                    <a:pt x="18084" y="0"/>
                  </a:moveTo>
                  <a:lnTo>
                    <a:pt x="14911" y="2490"/>
                  </a:lnTo>
                  <a:cubicBezTo>
                    <a:pt x="14131" y="2804"/>
                    <a:pt x="13363" y="2931"/>
                    <a:pt x="12629" y="2931"/>
                  </a:cubicBezTo>
                  <a:cubicBezTo>
                    <a:pt x="9530" y="2931"/>
                    <a:pt x="7063" y="663"/>
                    <a:pt x="7063" y="663"/>
                  </a:cubicBezTo>
                  <a:cubicBezTo>
                    <a:pt x="7063" y="663"/>
                    <a:pt x="6748" y="615"/>
                    <a:pt x="6262" y="615"/>
                  </a:cubicBezTo>
                  <a:cubicBezTo>
                    <a:pt x="5024" y="615"/>
                    <a:pt x="2671" y="924"/>
                    <a:pt x="1552" y="3118"/>
                  </a:cubicBezTo>
                  <a:cubicBezTo>
                    <a:pt x="1" y="6173"/>
                    <a:pt x="5325" y="18746"/>
                    <a:pt x="5325" y="18746"/>
                  </a:cubicBezTo>
                  <a:cubicBezTo>
                    <a:pt x="5325" y="18746"/>
                    <a:pt x="12229" y="21888"/>
                    <a:pt x="16664" y="21888"/>
                  </a:cubicBezTo>
                  <a:cubicBezTo>
                    <a:pt x="19006" y="21888"/>
                    <a:pt x="20659" y="21011"/>
                    <a:pt x="20242" y="18332"/>
                  </a:cubicBezTo>
                  <a:cubicBezTo>
                    <a:pt x="18766" y="8856"/>
                    <a:pt x="18084" y="0"/>
                    <a:pt x="180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5"/>
            <p:cNvSpPr/>
            <p:nvPr/>
          </p:nvSpPr>
          <p:spPr>
            <a:xfrm>
              <a:off x="981754" y="3337589"/>
              <a:ext cx="1865832" cy="1755746"/>
            </a:xfrm>
            <a:custGeom>
              <a:avLst/>
              <a:gdLst/>
              <a:ahLst/>
              <a:cxnLst/>
              <a:rect l="l" t="t" r="r" b="b"/>
              <a:pathLst>
                <a:path w="20559" h="19346" extrusionOk="0">
                  <a:moveTo>
                    <a:pt x="2290" y="0"/>
                  </a:moveTo>
                  <a:cubicBezTo>
                    <a:pt x="2014" y="290"/>
                    <a:pt x="1759" y="628"/>
                    <a:pt x="1552" y="1035"/>
                  </a:cubicBezTo>
                  <a:cubicBezTo>
                    <a:pt x="1" y="4090"/>
                    <a:pt x="5325" y="16663"/>
                    <a:pt x="5325" y="16663"/>
                  </a:cubicBezTo>
                  <a:cubicBezTo>
                    <a:pt x="5325" y="16663"/>
                    <a:pt x="12061" y="19345"/>
                    <a:pt x="16492" y="19345"/>
                  </a:cubicBezTo>
                  <a:cubicBezTo>
                    <a:pt x="18853" y="19345"/>
                    <a:pt x="20559" y="18584"/>
                    <a:pt x="20242" y="16249"/>
                  </a:cubicBezTo>
                  <a:cubicBezTo>
                    <a:pt x="20194" y="15925"/>
                    <a:pt x="20139" y="15614"/>
                    <a:pt x="20084" y="15297"/>
                  </a:cubicBezTo>
                  <a:cubicBezTo>
                    <a:pt x="19759" y="15283"/>
                    <a:pt x="19428" y="15263"/>
                    <a:pt x="19104" y="15235"/>
                  </a:cubicBezTo>
                  <a:cubicBezTo>
                    <a:pt x="16353" y="14952"/>
                    <a:pt x="13746" y="13752"/>
                    <a:pt x="11525" y="12125"/>
                  </a:cubicBezTo>
                  <a:cubicBezTo>
                    <a:pt x="9270" y="10476"/>
                    <a:pt x="7449" y="8325"/>
                    <a:pt x="5835" y="6062"/>
                  </a:cubicBezTo>
                  <a:cubicBezTo>
                    <a:pt x="4470" y="4152"/>
                    <a:pt x="3256" y="2138"/>
                    <a:pt x="22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5"/>
            <p:cNvSpPr/>
            <p:nvPr/>
          </p:nvSpPr>
          <p:spPr>
            <a:xfrm>
              <a:off x="894719" y="3931590"/>
              <a:ext cx="2153888" cy="1221925"/>
            </a:xfrm>
            <a:custGeom>
              <a:avLst/>
              <a:gdLst/>
              <a:ahLst/>
              <a:cxnLst/>
              <a:rect l="l" t="t" r="r" b="b"/>
              <a:pathLst>
                <a:path w="23733" h="13464" extrusionOk="0">
                  <a:moveTo>
                    <a:pt x="773" y="0"/>
                  </a:moveTo>
                  <a:cubicBezTo>
                    <a:pt x="773" y="0"/>
                    <a:pt x="1" y="12214"/>
                    <a:pt x="3291" y="13056"/>
                  </a:cubicBezTo>
                  <a:cubicBezTo>
                    <a:pt x="4518" y="13366"/>
                    <a:pt x="7665" y="13464"/>
                    <a:pt x="11132" y="13464"/>
                  </a:cubicBezTo>
                  <a:cubicBezTo>
                    <a:pt x="16977" y="13464"/>
                    <a:pt x="23732" y="13187"/>
                    <a:pt x="23732" y="13187"/>
                  </a:cubicBezTo>
                  <a:cubicBezTo>
                    <a:pt x="23732" y="13187"/>
                    <a:pt x="23063" y="11111"/>
                    <a:pt x="20787" y="10393"/>
                  </a:cubicBezTo>
                  <a:cubicBezTo>
                    <a:pt x="18512" y="9676"/>
                    <a:pt x="7546" y="7842"/>
                    <a:pt x="7546" y="7842"/>
                  </a:cubicBezTo>
                  <a:cubicBezTo>
                    <a:pt x="7780" y="6228"/>
                    <a:pt x="7422" y="959"/>
                    <a:pt x="7422" y="959"/>
                  </a:cubicBezTo>
                  <a:lnTo>
                    <a:pt x="773" y="0"/>
                  </a:lnTo>
                  <a:close/>
                </a:path>
              </a:pathLst>
            </a:custGeom>
            <a:solidFill>
              <a:srgbClr val="A953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5"/>
            <p:cNvSpPr/>
            <p:nvPr/>
          </p:nvSpPr>
          <p:spPr>
            <a:xfrm>
              <a:off x="956706" y="3931590"/>
              <a:ext cx="626663" cy="387342"/>
            </a:xfrm>
            <a:custGeom>
              <a:avLst/>
              <a:gdLst/>
              <a:ahLst/>
              <a:cxnLst/>
              <a:rect l="l" t="t" r="r" b="b"/>
              <a:pathLst>
                <a:path w="6905" h="4268" extrusionOk="0">
                  <a:moveTo>
                    <a:pt x="90" y="0"/>
                  </a:moveTo>
                  <a:cubicBezTo>
                    <a:pt x="90" y="0"/>
                    <a:pt x="1" y="1462"/>
                    <a:pt x="14" y="3407"/>
                  </a:cubicBezTo>
                  <a:cubicBezTo>
                    <a:pt x="1565" y="4021"/>
                    <a:pt x="3280" y="4268"/>
                    <a:pt x="5001" y="4268"/>
                  </a:cubicBezTo>
                  <a:cubicBezTo>
                    <a:pt x="5637" y="4268"/>
                    <a:pt x="6274" y="4234"/>
                    <a:pt x="6904" y="4173"/>
                  </a:cubicBezTo>
                  <a:cubicBezTo>
                    <a:pt x="6849" y="2497"/>
                    <a:pt x="6739" y="959"/>
                    <a:pt x="6739" y="959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853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5"/>
            <p:cNvSpPr/>
            <p:nvPr/>
          </p:nvSpPr>
          <p:spPr>
            <a:xfrm>
              <a:off x="850975" y="3251733"/>
              <a:ext cx="858542" cy="968900"/>
            </a:xfrm>
            <a:custGeom>
              <a:avLst/>
              <a:gdLst/>
              <a:ahLst/>
              <a:cxnLst/>
              <a:rect l="l" t="t" r="r" b="b"/>
              <a:pathLst>
                <a:path w="9460" h="10676" extrusionOk="0">
                  <a:moveTo>
                    <a:pt x="5340" y="0"/>
                  </a:moveTo>
                  <a:cubicBezTo>
                    <a:pt x="5316" y="0"/>
                    <a:pt x="5293" y="1"/>
                    <a:pt x="5269" y="1"/>
                  </a:cubicBezTo>
                  <a:cubicBezTo>
                    <a:pt x="5269" y="1"/>
                    <a:pt x="0" y="843"/>
                    <a:pt x="483" y="9767"/>
                  </a:cubicBezTo>
                  <a:cubicBezTo>
                    <a:pt x="483" y="9767"/>
                    <a:pt x="3078" y="10676"/>
                    <a:pt x="6002" y="10676"/>
                  </a:cubicBezTo>
                  <a:cubicBezTo>
                    <a:pt x="7049" y="10676"/>
                    <a:pt x="8139" y="10559"/>
                    <a:pt x="9166" y="10243"/>
                  </a:cubicBezTo>
                  <a:cubicBezTo>
                    <a:pt x="9166" y="10243"/>
                    <a:pt x="9459" y="0"/>
                    <a:pt x="53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5"/>
            <p:cNvSpPr/>
            <p:nvPr/>
          </p:nvSpPr>
          <p:spPr>
            <a:xfrm>
              <a:off x="1867985" y="2033600"/>
              <a:ext cx="937408" cy="1240893"/>
            </a:xfrm>
            <a:custGeom>
              <a:avLst/>
              <a:gdLst/>
              <a:ahLst/>
              <a:cxnLst/>
              <a:rect l="l" t="t" r="r" b="b"/>
              <a:pathLst>
                <a:path w="10329" h="13673" extrusionOk="0">
                  <a:moveTo>
                    <a:pt x="4857" y="1"/>
                  </a:moveTo>
                  <a:cubicBezTo>
                    <a:pt x="1000" y="1"/>
                    <a:pt x="0" y="2547"/>
                    <a:pt x="174" y="8396"/>
                  </a:cubicBezTo>
                  <a:cubicBezTo>
                    <a:pt x="296" y="12533"/>
                    <a:pt x="3279" y="13673"/>
                    <a:pt x="5495" y="13673"/>
                  </a:cubicBezTo>
                  <a:cubicBezTo>
                    <a:pt x="6518" y="13673"/>
                    <a:pt x="7379" y="13430"/>
                    <a:pt x="7719" y="13127"/>
                  </a:cubicBezTo>
                  <a:cubicBezTo>
                    <a:pt x="8801" y="12168"/>
                    <a:pt x="8560" y="8692"/>
                    <a:pt x="9457" y="4320"/>
                  </a:cubicBezTo>
                  <a:cubicBezTo>
                    <a:pt x="10328" y="68"/>
                    <a:pt x="5540" y="9"/>
                    <a:pt x="5275" y="9"/>
                  </a:cubicBezTo>
                  <a:cubicBezTo>
                    <a:pt x="5267" y="9"/>
                    <a:pt x="5263" y="9"/>
                    <a:pt x="5263" y="9"/>
                  </a:cubicBezTo>
                  <a:cubicBezTo>
                    <a:pt x="5125" y="3"/>
                    <a:pt x="4989" y="1"/>
                    <a:pt x="4857" y="1"/>
                  </a:cubicBezTo>
                  <a:close/>
                </a:path>
              </a:pathLst>
            </a:custGeom>
            <a:solidFill>
              <a:srgbClr val="A953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5"/>
            <p:cNvSpPr/>
            <p:nvPr/>
          </p:nvSpPr>
          <p:spPr>
            <a:xfrm>
              <a:off x="1627664" y="2463695"/>
              <a:ext cx="348771" cy="380899"/>
            </a:xfrm>
            <a:custGeom>
              <a:avLst/>
              <a:gdLst/>
              <a:ahLst/>
              <a:cxnLst/>
              <a:rect l="l" t="t" r="r" b="b"/>
              <a:pathLst>
                <a:path w="3843" h="4197" extrusionOk="0">
                  <a:moveTo>
                    <a:pt x="1640" y="0"/>
                  </a:moveTo>
                  <a:cubicBezTo>
                    <a:pt x="1616" y="0"/>
                    <a:pt x="1592" y="1"/>
                    <a:pt x="1566" y="2"/>
                  </a:cubicBezTo>
                  <a:cubicBezTo>
                    <a:pt x="0" y="60"/>
                    <a:pt x="1048" y="4196"/>
                    <a:pt x="2268" y="4196"/>
                  </a:cubicBezTo>
                  <a:cubicBezTo>
                    <a:pt x="2353" y="4196"/>
                    <a:pt x="2439" y="4176"/>
                    <a:pt x="2525" y="4133"/>
                  </a:cubicBezTo>
                  <a:cubicBezTo>
                    <a:pt x="3842" y="3477"/>
                    <a:pt x="2884" y="1981"/>
                    <a:pt x="2884" y="1981"/>
                  </a:cubicBezTo>
                  <a:cubicBezTo>
                    <a:pt x="2884" y="1981"/>
                    <a:pt x="3232" y="0"/>
                    <a:pt x="1640" y="0"/>
                  </a:cubicBezTo>
                  <a:close/>
                </a:path>
              </a:pathLst>
            </a:custGeom>
            <a:solidFill>
              <a:srgbClr val="A953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5"/>
            <p:cNvSpPr/>
            <p:nvPr/>
          </p:nvSpPr>
          <p:spPr>
            <a:xfrm>
              <a:off x="1573846" y="1801809"/>
              <a:ext cx="1448450" cy="1577776"/>
            </a:xfrm>
            <a:custGeom>
              <a:avLst/>
              <a:gdLst/>
              <a:ahLst/>
              <a:cxnLst/>
              <a:rect l="l" t="t" r="r" b="b"/>
              <a:pathLst>
                <a:path w="15960" h="17385" extrusionOk="0">
                  <a:moveTo>
                    <a:pt x="7228" y="1"/>
                  </a:moveTo>
                  <a:cubicBezTo>
                    <a:pt x="5986" y="1"/>
                    <a:pt x="4833" y="483"/>
                    <a:pt x="4311" y="2115"/>
                  </a:cubicBezTo>
                  <a:cubicBezTo>
                    <a:pt x="4311" y="2115"/>
                    <a:pt x="3876" y="1843"/>
                    <a:pt x="3244" y="1843"/>
                  </a:cubicBezTo>
                  <a:cubicBezTo>
                    <a:pt x="2729" y="1843"/>
                    <a:pt x="2083" y="2024"/>
                    <a:pt x="1435" y="2681"/>
                  </a:cubicBezTo>
                  <a:cubicBezTo>
                    <a:pt x="1" y="4150"/>
                    <a:pt x="1346" y="8612"/>
                    <a:pt x="1346" y="8612"/>
                  </a:cubicBezTo>
                  <a:cubicBezTo>
                    <a:pt x="1346" y="8612"/>
                    <a:pt x="1346" y="7715"/>
                    <a:pt x="2070" y="7419"/>
                  </a:cubicBezTo>
                  <a:cubicBezTo>
                    <a:pt x="2150" y="7385"/>
                    <a:pt x="2235" y="7369"/>
                    <a:pt x="2322" y="7369"/>
                  </a:cubicBezTo>
                  <a:cubicBezTo>
                    <a:pt x="2747" y="7369"/>
                    <a:pt x="3216" y="7749"/>
                    <a:pt x="3325" y="8281"/>
                  </a:cubicBezTo>
                  <a:cubicBezTo>
                    <a:pt x="3594" y="9598"/>
                    <a:pt x="1649" y="14812"/>
                    <a:pt x="5180" y="16667"/>
                  </a:cubicBezTo>
                  <a:lnTo>
                    <a:pt x="5153" y="16398"/>
                  </a:lnTo>
                  <a:lnTo>
                    <a:pt x="5153" y="16398"/>
                  </a:lnTo>
                  <a:cubicBezTo>
                    <a:pt x="5153" y="16398"/>
                    <a:pt x="6145" y="17331"/>
                    <a:pt x="8211" y="17331"/>
                  </a:cubicBezTo>
                  <a:cubicBezTo>
                    <a:pt x="8269" y="17331"/>
                    <a:pt x="8328" y="17331"/>
                    <a:pt x="8387" y="17329"/>
                  </a:cubicBezTo>
                  <a:lnTo>
                    <a:pt x="8442" y="16936"/>
                  </a:lnTo>
                  <a:lnTo>
                    <a:pt x="8566" y="17384"/>
                  </a:lnTo>
                  <a:cubicBezTo>
                    <a:pt x="8566" y="17384"/>
                    <a:pt x="11142" y="17332"/>
                    <a:pt x="11557" y="15700"/>
                  </a:cubicBezTo>
                  <a:lnTo>
                    <a:pt x="11557" y="15700"/>
                  </a:lnTo>
                  <a:lnTo>
                    <a:pt x="11442" y="16246"/>
                  </a:lnTo>
                  <a:cubicBezTo>
                    <a:pt x="11442" y="16246"/>
                    <a:pt x="12070" y="16039"/>
                    <a:pt x="12187" y="14688"/>
                  </a:cubicBezTo>
                  <a:cubicBezTo>
                    <a:pt x="12304" y="13343"/>
                    <a:pt x="12008" y="11998"/>
                    <a:pt x="12008" y="11998"/>
                  </a:cubicBezTo>
                  <a:cubicBezTo>
                    <a:pt x="12008" y="11998"/>
                    <a:pt x="11460" y="14752"/>
                    <a:pt x="11041" y="14752"/>
                  </a:cubicBezTo>
                  <a:cubicBezTo>
                    <a:pt x="11035" y="14752"/>
                    <a:pt x="11028" y="14751"/>
                    <a:pt x="11022" y="14750"/>
                  </a:cubicBezTo>
                  <a:cubicBezTo>
                    <a:pt x="10601" y="14660"/>
                    <a:pt x="11353" y="11819"/>
                    <a:pt x="10629" y="11667"/>
                  </a:cubicBezTo>
                  <a:cubicBezTo>
                    <a:pt x="10237" y="11584"/>
                    <a:pt x="8849" y="11298"/>
                    <a:pt x="7668" y="11298"/>
                  </a:cubicBezTo>
                  <a:cubicBezTo>
                    <a:pt x="6683" y="11298"/>
                    <a:pt x="5842" y="11497"/>
                    <a:pt x="5842" y="12177"/>
                  </a:cubicBezTo>
                  <a:cubicBezTo>
                    <a:pt x="5842" y="12177"/>
                    <a:pt x="6542" y="14426"/>
                    <a:pt x="5712" y="14426"/>
                  </a:cubicBezTo>
                  <a:cubicBezTo>
                    <a:pt x="5686" y="14426"/>
                    <a:pt x="5658" y="14423"/>
                    <a:pt x="5628" y="14419"/>
                  </a:cubicBezTo>
                  <a:cubicBezTo>
                    <a:pt x="4670" y="14274"/>
                    <a:pt x="4159" y="13881"/>
                    <a:pt x="4284" y="11308"/>
                  </a:cubicBezTo>
                  <a:cubicBezTo>
                    <a:pt x="4401" y="8736"/>
                    <a:pt x="4849" y="6129"/>
                    <a:pt x="4849" y="6129"/>
                  </a:cubicBezTo>
                  <a:cubicBezTo>
                    <a:pt x="4849" y="6129"/>
                    <a:pt x="4897" y="6137"/>
                    <a:pt x="4977" y="6137"/>
                  </a:cubicBezTo>
                  <a:cubicBezTo>
                    <a:pt x="5333" y="6137"/>
                    <a:pt x="6317" y="5976"/>
                    <a:pt x="6435" y="4212"/>
                  </a:cubicBezTo>
                  <a:cubicBezTo>
                    <a:pt x="6435" y="4212"/>
                    <a:pt x="8258" y="6540"/>
                    <a:pt x="11084" y="6540"/>
                  </a:cubicBezTo>
                  <a:cubicBezTo>
                    <a:pt x="11248" y="6540"/>
                    <a:pt x="11416" y="6532"/>
                    <a:pt x="11587" y="6515"/>
                  </a:cubicBezTo>
                  <a:cubicBezTo>
                    <a:pt x="11587" y="6515"/>
                    <a:pt x="9491" y="6219"/>
                    <a:pt x="8532" y="5260"/>
                  </a:cubicBezTo>
                  <a:lnTo>
                    <a:pt x="8532" y="5260"/>
                  </a:lnTo>
                  <a:cubicBezTo>
                    <a:pt x="8532" y="5260"/>
                    <a:pt x="10132" y="6191"/>
                    <a:pt x="12120" y="6191"/>
                  </a:cubicBezTo>
                  <a:cubicBezTo>
                    <a:pt x="13221" y="6191"/>
                    <a:pt x="14440" y="5906"/>
                    <a:pt x="15573" y="5019"/>
                  </a:cubicBezTo>
                  <a:lnTo>
                    <a:pt x="15573" y="5019"/>
                  </a:lnTo>
                  <a:lnTo>
                    <a:pt x="14525" y="5081"/>
                  </a:lnTo>
                  <a:cubicBezTo>
                    <a:pt x="14525" y="5081"/>
                    <a:pt x="15960" y="4508"/>
                    <a:pt x="15718" y="2412"/>
                  </a:cubicBezTo>
                  <a:lnTo>
                    <a:pt x="15718" y="2412"/>
                  </a:lnTo>
                  <a:cubicBezTo>
                    <a:pt x="15718" y="2412"/>
                    <a:pt x="15270" y="3460"/>
                    <a:pt x="14615" y="3674"/>
                  </a:cubicBezTo>
                  <a:cubicBezTo>
                    <a:pt x="14615" y="3674"/>
                    <a:pt x="15573" y="3012"/>
                    <a:pt x="15332" y="1819"/>
                  </a:cubicBezTo>
                  <a:lnTo>
                    <a:pt x="15332" y="1819"/>
                  </a:lnTo>
                  <a:cubicBezTo>
                    <a:pt x="15332" y="1819"/>
                    <a:pt x="14986" y="2294"/>
                    <a:pt x="14512" y="2699"/>
                  </a:cubicBezTo>
                  <a:lnTo>
                    <a:pt x="14512" y="2699"/>
                  </a:lnTo>
                  <a:cubicBezTo>
                    <a:pt x="14790" y="2358"/>
                    <a:pt x="14996" y="1800"/>
                    <a:pt x="14884" y="888"/>
                  </a:cubicBezTo>
                  <a:lnTo>
                    <a:pt x="14884" y="888"/>
                  </a:lnTo>
                  <a:lnTo>
                    <a:pt x="13831" y="1498"/>
                  </a:lnTo>
                  <a:lnTo>
                    <a:pt x="13831" y="1498"/>
                  </a:lnTo>
                  <a:cubicBezTo>
                    <a:pt x="13968" y="1415"/>
                    <a:pt x="14525" y="1037"/>
                    <a:pt x="14525" y="377"/>
                  </a:cubicBezTo>
                  <a:lnTo>
                    <a:pt x="14525" y="377"/>
                  </a:lnTo>
                  <a:cubicBezTo>
                    <a:pt x="14525" y="377"/>
                    <a:pt x="13276" y="1030"/>
                    <a:pt x="11964" y="1030"/>
                  </a:cubicBezTo>
                  <a:cubicBezTo>
                    <a:pt x="11636" y="1030"/>
                    <a:pt x="11304" y="990"/>
                    <a:pt x="10987" y="888"/>
                  </a:cubicBezTo>
                  <a:cubicBezTo>
                    <a:pt x="10146" y="617"/>
                    <a:pt x="8631" y="1"/>
                    <a:pt x="72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5"/>
            <p:cNvSpPr/>
            <p:nvPr/>
          </p:nvSpPr>
          <p:spPr>
            <a:xfrm>
              <a:off x="1647086" y="1736645"/>
              <a:ext cx="1049128" cy="316644"/>
            </a:xfrm>
            <a:custGeom>
              <a:avLst/>
              <a:gdLst/>
              <a:ahLst/>
              <a:cxnLst/>
              <a:rect l="l" t="t" r="r" b="b"/>
              <a:pathLst>
                <a:path w="11560" h="3489" extrusionOk="0">
                  <a:moveTo>
                    <a:pt x="6476" y="0"/>
                  </a:moveTo>
                  <a:cubicBezTo>
                    <a:pt x="6368" y="0"/>
                    <a:pt x="6259" y="6"/>
                    <a:pt x="6153" y="12"/>
                  </a:cubicBezTo>
                  <a:cubicBezTo>
                    <a:pt x="5939" y="33"/>
                    <a:pt x="5725" y="74"/>
                    <a:pt x="5511" y="143"/>
                  </a:cubicBezTo>
                  <a:cubicBezTo>
                    <a:pt x="5456" y="157"/>
                    <a:pt x="5415" y="178"/>
                    <a:pt x="5366" y="199"/>
                  </a:cubicBezTo>
                  <a:lnTo>
                    <a:pt x="5290" y="226"/>
                  </a:lnTo>
                  <a:cubicBezTo>
                    <a:pt x="5277" y="226"/>
                    <a:pt x="5270" y="233"/>
                    <a:pt x="5249" y="240"/>
                  </a:cubicBezTo>
                  <a:lnTo>
                    <a:pt x="5215" y="254"/>
                  </a:lnTo>
                  <a:lnTo>
                    <a:pt x="4925" y="399"/>
                  </a:lnTo>
                  <a:cubicBezTo>
                    <a:pt x="4828" y="440"/>
                    <a:pt x="4739" y="502"/>
                    <a:pt x="4649" y="557"/>
                  </a:cubicBezTo>
                  <a:lnTo>
                    <a:pt x="4511" y="640"/>
                  </a:lnTo>
                  <a:cubicBezTo>
                    <a:pt x="4463" y="668"/>
                    <a:pt x="4421" y="702"/>
                    <a:pt x="4380" y="737"/>
                  </a:cubicBezTo>
                  <a:cubicBezTo>
                    <a:pt x="4208" y="861"/>
                    <a:pt x="4049" y="1012"/>
                    <a:pt x="3904" y="1185"/>
                  </a:cubicBezTo>
                  <a:cubicBezTo>
                    <a:pt x="3842" y="1268"/>
                    <a:pt x="3766" y="1350"/>
                    <a:pt x="3718" y="1447"/>
                  </a:cubicBezTo>
                  <a:cubicBezTo>
                    <a:pt x="3690" y="1502"/>
                    <a:pt x="3663" y="1543"/>
                    <a:pt x="3635" y="1592"/>
                  </a:cubicBezTo>
                  <a:lnTo>
                    <a:pt x="3573" y="1750"/>
                  </a:lnTo>
                  <a:cubicBezTo>
                    <a:pt x="3497" y="1957"/>
                    <a:pt x="3449" y="2178"/>
                    <a:pt x="3449" y="2399"/>
                  </a:cubicBezTo>
                  <a:cubicBezTo>
                    <a:pt x="3449" y="2522"/>
                    <a:pt x="3458" y="2643"/>
                    <a:pt x="3481" y="2765"/>
                  </a:cubicBezTo>
                  <a:lnTo>
                    <a:pt x="3481" y="2765"/>
                  </a:lnTo>
                  <a:cubicBezTo>
                    <a:pt x="3414" y="2727"/>
                    <a:pt x="3351" y="2685"/>
                    <a:pt x="3277" y="2654"/>
                  </a:cubicBezTo>
                  <a:cubicBezTo>
                    <a:pt x="3201" y="2606"/>
                    <a:pt x="3118" y="2578"/>
                    <a:pt x="3035" y="2543"/>
                  </a:cubicBezTo>
                  <a:cubicBezTo>
                    <a:pt x="2952" y="2516"/>
                    <a:pt x="2870" y="2488"/>
                    <a:pt x="2787" y="2475"/>
                  </a:cubicBezTo>
                  <a:cubicBezTo>
                    <a:pt x="2697" y="2447"/>
                    <a:pt x="2615" y="2440"/>
                    <a:pt x="2525" y="2426"/>
                  </a:cubicBezTo>
                  <a:cubicBezTo>
                    <a:pt x="2461" y="2421"/>
                    <a:pt x="2402" y="2416"/>
                    <a:pt x="2340" y="2416"/>
                  </a:cubicBezTo>
                  <a:cubicBezTo>
                    <a:pt x="2315" y="2416"/>
                    <a:pt x="2289" y="2417"/>
                    <a:pt x="2263" y="2419"/>
                  </a:cubicBezTo>
                  <a:cubicBezTo>
                    <a:pt x="2247" y="2418"/>
                    <a:pt x="2231" y="2417"/>
                    <a:pt x="2215" y="2417"/>
                  </a:cubicBezTo>
                  <a:cubicBezTo>
                    <a:pt x="2146" y="2417"/>
                    <a:pt x="2073" y="2428"/>
                    <a:pt x="2001" y="2433"/>
                  </a:cubicBezTo>
                  <a:lnTo>
                    <a:pt x="1877" y="2454"/>
                  </a:lnTo>
                  <a:lnTo>
                    <a:pt x="1746" y="2475"/>
                  </a:lnTo>
                  <a:cubicBezTo>
                    <a:pt x="1663" y="2495"/>
                    <a:pt x="1580" y="2516"/>
                    <a:pt x="1497" y="2543"/>
                  </a:cubicBezTo>
                  <a:cubicBezTo>
                    <a:pt x="1415" y="2571"/>
                    <a:pt x="1339" y="2606"/>
                    <a:pt x="1256" y="2640"/>
                  </a:cubicBezTo>
                  <a:cubicBezTo>
                    <a:pt x="1180" y="2668"/>
                    <a:pt x="1104" y="2709"/>
                    <a:pt x="1028" y="2743"/>
                  </a:cubicBezTo>
                  <a:cubicBezTo>
                    <a:pt x="952" y="2785"/>
                    <a:pt x="877" y="2826"/>
                    <a:pt x="801" y="2868"/>
                  </a:cubicBezTo>
                  <a:cubicBezTo>
                    <a:pt x="511" y="3040"/>
                    <a:pt x="242" y="3247"/>
                    <a:pt x="1" y="3488"/>
                  </a:cubicBezTo>
                  <a:cubicBezTo>
                    <a:pt x="132" y="3378"/>
                    <a:pt x="270" y="3281"/>
                    <a:pt x="401" y="3192"/>
                  </a:cubicBezTo>
                  <a:cubicBezTo>
                    <a:pt x="539" y="3095"/>
                    <a:pt x="683" y="3012"/>
                    <a:pt x="835" y="2930"/>
                  </a:cubicBezTo>
                  <a:cubicBezTo>
                    <a:pt x="911" y="2895"/>
                    <a:pt x="987" y="2861"/>
                    <a:pt x="1063" y="2826"/>
                  </a:cubicBezTo>
                  <a:cubicBezTo>
                    <a:pt x="1139" y="2792"/>
                    <a:pt x="1214" y="2764"/>
                    <a:pt x="1290" y="2737"/>
                  </a:cubicBezTo>
                  <a:cubicBezTo>
                    <a:pt x="1373" y="2709"/>
                    <a:pt x="1449" y="2681"/>
                    <a:pt x="1532" y="2661"/>
                  </a:cubicBezTo>
                  <a:cubicBezTo>
                    <a:pt x="1608" y="2640"/>
                    <a:pt x="1690" y="2619"/>
                    <a:pt x="1773" y="2606"/>
                  </a:cubicBezTo>
                  <a:lnTo>
                    <a:pt x="1890" y="2585"/>
                  </a:lnTo>
                  <a:lnTo>
                    <a:pt x="2015" y="2571"/>
                  </a:lnTo>
                  <a:cubicBezTo>
                    <a:pt x="2070" y="2571"/>
                    <a:pt x="2125" y="2568"/>
                    <a:pt x="2180" y="2568"/>
                  </a:cubicBezTo>
                  <a:cubicBezTo>
                    <a:pt x="2208" y="2568"/>
                    <a:pt x="2235" y="2569"/>
                    <a:pt x="2263" y="2571"/>
                  </a:cubicBezTo>
                  <a:cubicBezTo>
                    <a:pt x="2339" y="2571"/>
                    <a:pt x="2421" y="2578"/>
                    <a:pt x="2504" y="2592"/>
                  </a:cubicBezTo>
                  <a:cubicBezTo>
                    <a:pt x="2580" y="2606"/>
                    <a:pt x="2663" y="2619"/>
                    <a:pt x="2739" y="2640"/>
                  </a:cubicBezTo>
                  <a:cubicBezTo>
                    <a:pt x="2821" y="2654"/>
                    <a:pt x="2890" y="2688"/>
                    <a:pt x="2966" y="2716"/>
                  </a:cubicBezTo>
                  <a:cubicBezTo>
                    <a:pt x="3042" y="2750"/>
                    <a:pt x="3118" y="2778"/>
                    <a:pt x="3187" y="2819"/>
                  </a:cubicBezTo>
                  <a:cubicBezTo>
                    <a:pt x="3263" y="2854"/>
                    <a:pt x="3325" y="2902"/>
                    <a:pt x="3394" y="2943"/>
                  </a:cubicBezTo>
                  <a:cubicBezTo>
                    <a:pt x="3463" y="2992"/>
                    <a:pt x="3525" y="3047"/>
                    <a:pt x="3587" y="3088"/>
                  </a:cubicBezTo>
                  <a:lnTo>
                    <a:pt x="3870" y="3295"/>
                  </a:lnTo>
                  <a:lnTo>
                    <a:pt x="3746" y="2971"/>
                  </a:lnTo>
                  <a:cubicBezTo>
                    <a:pt x="3684" y="2799"/>
                    <a:pt x="3656" y="2592"/>
                    <a:pt x="3663" y="2406"/>
                  </a:cubicBezTo>
                  <a:cubicBezTo>
                    <a:pt x="3663" y="2206"/>
                    <a:pt x="3711" y="2012"/>
                    <a:pt x="3780" y="1833"/>
                  </a:cubicBezTo>
                  <a:lnTo>
                    <a:pt x="3835" y="1702"/>
                  </a:lnTo>
                  <a:cubicBezTo>
                    <a:pt x="3863" y="1654"/>
                    <a:pt x="3890" y="1612"/>
                    <a:pt x="3911" y="1571"/>
                  </a:cubicBezTo>
                  <a:cubicBezTo>
                    <a:pt x="3959" y="1481"/>
                    <a:pt x="4021" y="1412"/>
                    <a:pt x="4084" y="1330"/>
                  </a:cubicBezTo>
                  <a:cubicBezTo>
                    <a:pt x="4208" y="1185"/>
                    <a:pt x="4359" y="1047"/>
                    <a:pt x="4518" y="930"/>
                  </a:cubicBezTo>
                  <a:cubicBezTo>
                    <a:pt x="4559" y="895"/>
                    <a:pt x="4601" y="861"/>
                    <a:pt x="4642" y="840"/>
                  </a:cubicBezTo>
                  <a:lnTo>
                    <a:pt x="4773" y="757"/>
                  </a:lnTo>
                  <a:cubicBezTo>
                    <a:pt x="4856" y="709"/>
                    <a:pt x="4939" y="647"/>
                    <a:pt x="5035" y="612"/>
                  </a:cubicBezTo>
                  <a:lnTo>
                    <a:pt x="5304" y="474"/>
                  </a:lnTo>
                  <a:lnTo>
                    <a:pt x="5339" y="461"/>
                  </a:lnTo>
                  <a:cubicBezTo>
                    <a:pt x="5346" y="454"/>
                    <a:pt x="5366" y="454"/>
                    <a:pt x="5373" y="447"/>
                  </a:cubicBezTo>
                  <a:lnTo>
                    <a:pt x="5449" y="419"/>
                  </a:lnTo>
                  <a:cubicBezTo>
                    <a:pt x="5497" y="399"/>
                    <a:pt x="5546" y="378"/>
                    <a:pt x="5594" y="364"/>
                  </a:cubicBezTo>
                  <a:cubicBezTo>
                    <a:pt x="5773" y="302"/>
                    <a:pt x="5973" y="261"/>
                    <a:pt x="6173" y="240"/>
                  </a:cubicBezTo>
                  <a:cubicBezTo>
                    <a:pt x="6283" y="232"/>
                    <a:pt x="6393" y="227"/>
                    <a:pt x="6502" y="227"/>
                  </a:cubicBezTo>
                  <a:cubicBezTo>
                    <a:pt x="6593" y="227"/>
                    <a:pt x="6683" y="231"/>
                    <a:pt x="6773" y="240"/>
                  </a:cubicBezTo>
                  <a:cubicBezTo>
                    <a:pt x="6973" y="261"/>
                    <a:pt x="7180" y="288"/>
                    <a:pt x="7373" y="337"/>
                  </a:cubicBezTo>
                  <a:cubicBezTo>
                    <a:pt x="7573" y="385"/>
                    <a:pt x="7773" y="440"/>
                    <a:pt x="7973" y="502"/>
                  </a:cubicBezTo>
                  <a:cubicBezTo>
                    <a:pt x="8366" y="619"/>
                    <a:pt x="8753" y="771"/>
                    <a:pt x="9153" y="902"/>
                  </a:cubicBezTo>
                  <a:cubicBezTo>
                    <a:pt x="9546" y="1033"/>
                    <a:pt x="9959" y="1143"/>
                    <a:pt x="10387" y="1157"/>
                  </a:cubicBezTo>
                  <a:cubicBezTo>
                    <a:pt x="10408" y="1158"/>
                    <a:pt x="10430" y="1158"/>
                    <a:pt x="10451" y="1158"/>
                  </a:cubicBezTo>
                  <a:cubicBezTo>
                    <a:pt x="10643" y="1158"/>
                    <a:pt x="10835" y="1130"/>
                    <a:pt x="11015" y="1074"/>
                  </a:cubicBezTo>
                  <a:cubicBezTo>
                    <a:pt x="11215" y="1006"/>
                    <a:pt x="11401" y="895"/>
                    <a:pt x="11560" y="764"/>
                  </a:cubicBezTo>
                  <a:lnTo>
                    <a:pt x="11560" y="764"/>
                  </a:lnTo>
                  <a:cubicBezTo>
                    <a:pt x="11387" y="888"/>
                    <a:pt x="11201" y="971"/>
                    <a:pt x="11001" y="1026"/>
                  </a:cubicBezTo>
                  <a:cubicBezTo>
                    <a:pt x="10849" y="1063"/>
                    <a:pt x="10694" y="1080"/>
                    <a:pt x="10541" y="1080"/>
                  </a:cubicBezTo>
                  <a:cubicBezTo>
                    <a:pt x="10491" y="1080"/>
                    <a:pt x="10443" y="1078"/>
                    <a:pt x="10394" y="1074"/>
                  </a:cubicBezTo>
                  <a:cubicBezTo>
                    <a:pt x="10187" y="1054"/>
                    <a:pt x="9987" y="1006"/>
                    <a:pt x="9787" y="950"/>
                  </a:cubicBezTo>
                  <a:cubicBezTo>
                    <a:pt x="9594" y="895"/>
                    <a:pt x="9394" y="833"/>
                    <a:pt x="9201" y="757"/>
                  </a:cubicBezTo>
                  <a:cubicBezTo>
                    <a:pt x="8815" y="612"/>
                    <a:pt x="8428" y="454"/>
                    <a:pt x="8028" y="316"/>
                  </a:cubicBezTo>
                  <a:cubicBezTo>
                    <a:pt x="7835" y="247"/>
                    <a:pt x="7628" y="185"/>
                    <a:pt x="7428" y="137"/>
                  </a:cubicBezTo>
                  <a:cubicBezTo>
                    <a:pt x="7222" y="81"/>
                    <a:pt x="7008" y="47"/>
                    <a:pt x="6794" y="19"/>
                  </a:cubicBezTo>
                  <a:cubicBezTo>
                    <a:pt x="6690" y="6"/>
                    <a:pt x="6584" y="0"/>
                    <a:pt x="64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5"/>
            <p:cNvSpPr/>
            <p:nvPr/>
          </p:nvSpPr>
          <p:spPr>
            <a:xfrm>
              <a:off x="1620222" y="1776578"/>
              <a:ext cx="379356" cy="271720"/>
            </a:xfrm>
            <a:custGeom>
              <a:avLst/>
              <a:gdLst/>
              <a:ahLst/>
              <a:cxnLst/>
              <a:rect l="l" t="t" r="r" b="b"/>
              <a:pathLst>
                <a:path w="4180" h="2994" extrusionOk="0">
                  <a:moveTo>
                    <a:pt x="3862" y="0"/>
                  </a:moveTo>
                  <a:lnTo>
                    <a:pt x="3862" y="0"/>
                  </a:lnTo>
                  <a:cubicBezTo>
                    <a:pt x="3807" y="41"/>
                    <a:pt x="3759" y="83"/>
                    <a:pt x="3717" y="138"/>
                  </a:cubicBezTo>
                  <a:cubicBezTo>
                    <a:pt x="3690" y="159"/>
                    <a:pt x="3669" y="186"/>
                    <a:pt x="3648" y="214"/>
                  </a:cubicBezTo>
                  <a:cubicBezTo>
                    <a:pt x="3635" y="241"/>
                    <a:pt x="3614" y="269"/>
                    <a:pt x="3593" y="303"/>
                  </a:cubicBezTo>
                  <a:cubicBezTo>
                    <a:pt x="3559" y="359"/>
                    <a:pt x="3531" y="421"/>
                    <a:pt x="3511" y="483"/>
                  </a:cubicBezTo>
                  <a:lnTo>
                    <a:pt x="3476" y="586"/>
                  </a:lnTo>
                  <a:cubicBezTo>
                    <a:pt x="3469" y="614"/>
                    <a:pt x="3462" y="648"/>
                    <a:pt x="3455" y="683"/>
                  </a:cubicBezTo>
                  <a:cubicBezTo>
                    <a:pt x="3442" y="752"/>
                    <a:pt x="3435" y="814"/>
                    <a:pt x="3428" y="883"/>
                  </a:cubicBezTo>
                  <a:cubicBezTo>
                    <a:pt x="3421" y="952"/>
                    <a:pt x="3428" y="1021"/>
                    <a:pt x="3428" y="1090"/>
                  </a:cubicBezTo>
                  <a:cubicBezTo>
                    <a:pt x="3435" y="1159"/>
                    <a:pt x="3435" y="1228"/>
                    <a:pt x="3448" y="1290"/>
                  </a:cubicBezTo>
                  <a:cubicBezTo>
                    <a:pt x="3455" y="1359"/>
                    <a:pt x="3462" y="1428"/>
                    <a:pt x="3476" y="1490"/>
                  </a:cubicBezTo>
                  <a:cubicBezTo>
                    <a:pt x="3518" y="1692"/>
                    <a:pt x="3575" y="1891"/>
                    <a:pt x="3645" y="2083"/>
                  </a:cubicBezTo>
                  <a:lnTo>
                    <a:pt x="3645" y="2083"/>
                  </a:lnTo>
                  <a:cubicBezTo>
                    <a:pt x="3593" y="2031"/>
                    <a:pt x="3538" y="1981"/>
                    <a:pt x="3483" y="1931"/>
                  </a:cubicBezTo>
                  <a:cubicBezTo>
                    <a:pt x="3400" y="1862"/>
                    <a:pt x="3324" y="1800"/>
                    <a:pt x="3235" y="1738"/>
                  </a:cubicBezTo>
                  <a:cubicBezTo>
                    <a:pt x="3193" y="1710"/>
                    <a:pt x="3152" y="1683"/>
                    <a:pt x="3111" y="1655"/>
                  </a:cubicBezTo>
                  <a:cubicBezTo>
                    <a:pt x="3062" y="1628"/>
                    <a:pt x="3021" y="1600"/>
                    <a:pt x="2973" y="1572"/>
                  </a:cubicBezTo>
                  <a:lnTo>
                    <a:pt x="2842" y="1503"/>
                  </a:lnTo>
                  <a:lnTo>
                    <a:pt x="2697" y="1435"/>
                  </a:lnTo>
                  <a:cubicBezTo>
                    <a:pt x="2607" y="1393"/>
                    <a:pt x="2511" y="1352"/>
                    <a:pt x="2414" y="1324"/>
                  </a:cubicBezTo>
                  <a:cubicBezTo>
                    <a:pt x="2317" y="1283"/>
                    <a:pt x="2221" y="1255"/>
                    <a:pt x="2117" y="1228"/>
                  </a:cubicBezTo>
                  <a:cubicBezTo>
                    <a:pt x="2021" y="1200"/>
                    <a:pt x="1924" y="1172"/>
                    <a:pt x="1821" y="1152"/>
                  </a:cubicBezTo>
                  <a:cubicBezTo>
                    <a:pt x="1724" y="1131"/>
                    <a:pt x="1621" y="1117"/>
                    <a:pt x="1517" y="1097"/>
                  </a:cubicBezTo>
                  <a:cubicBezTo>
                    <a:pt x="1421" y="1083"/>
                    <a:pt x="1317" y="1069"/>
                    <a:pt x="1221" y="1055"/>
                  </a:cubicBezTo>
                  <a:cubicBezTo>
                    <a:pt x="1014" y="1034"/>
                    <a:pt x="814" y="1028"/>
                    <a:pt x="607" y="1021"/>
                  </a:cubicBezTo>
                  <a:cubicBezTo>
                    <a:pt x="407" y="1021"/>
                    <a:pt x="200" y="1021"/>
                    <a:pt x="0" y="1048"/>
                  </a:cubicBezTo>
                  <a:cubicBezTo>
                    <a:pt x="54" y="1046"/>
                    <a:pt x="108" y="1046"/>
                    <a:pt x="162" y="1046"/>
                  </a:cubicBezTo>
                  <a:cubicBezTo>
                    <a:pt x="311" y="1046"/>
                    <a:pt x="461" y="1052"/>
                    <a:pt x="607" y="1062"/>
                  </a:cubicBezTo>
                  <a:cubicBezTo>
                    <a:pt x="807" y="1076"/>
                    <a:pt x="1007" y="1097"/>
                    <a:pt x="1207" y="1124"/>
                  </a:cubicBezTo>
                  <a:cubicBezTo>
                    <a:pt x="1310" y="1138"/>
                    <a:pt x="1407" y="1159"/>
                    <a:pt x="1510" y="1172"/>
                  </a:cubicBezTo>
                  <a:cubicBezTo>
                    <a:pt x="1607" y="1193"/>
                    <a:pt x="1704" y="1214"/>
                    <a:pt x="1800" y="1241"/>
                  </a:cubicBezTo>
                  <a:cubicBezTo>
                    <a:pt x="1897" y="1262"/>
                    <a:pt x="1993" y="1290"/>
                    <a:pt x="2090" y="1317"/>
                  </a:cubicBezTo>
                  <a:cubicBezTo>
                    <a:pt x="2186" y="1352"/>
                    <a:pt x="2283" y="1379"/>
                    <a:pt x="2379" y="1421"/>
                  </a:cubicBezTo>
                  <a:cubicBezTo>
                    <a:pt x="2469" y="1455"/>
                    <a:pt x="2566" y="1497"/>
                    <a:pt x="2655" y="1531"/>
                  </a:cubicBezTo>
                  <a:lnTo>
                    <a:pt x="2793" y="1600"/>
                  </a:lnTo>
                  <a:lnTo>
                    <a:pt x="2924" y="1669"/>
                  </a:lnTo>
                  <a:cubicBezTo>
                    <a:pt x="2966" y="1697"/>
                    <a:pt x="3007" y="1724"/>
                    <a:pt x="3048" y="1752"/>
                  </a:cubicBezTo>
                  <a:cubicBezTo>
                    <a:pt x="3090" y="1772"/>
                    <a:pt x="3131" y="1800"/>
                    <a:pt x="3173" y="1835"/>
                  </a:cubicBezTo>
                  <a:cubicBezTo>
                    <a:pt x="3255" y="1890"/>
                    <a:pt x="3331" y="1952"/>
                    <a:pt x="3407" y="2014"/>
                  </a:cubicBezTo>
                  <a:cubicBezTo>
                    <a:pt x="3483" y="2083"/>
                    <a:pt x="3552" y="2152"/>
                    <a:pt x="3614" y="2228"/>
                  </a:cubicBezTo>
                  <a:cubicBezTo>
                    <a:pt x="3683" y="2297"/>
                    <a:pt x="3745" y="2379"/>
                    <a:pt x="3800" y="2462"/>
                  </a:cubicBezTo>
                  <a:cubicBezTo>
                    <a:pt x="3803" y="2466"/>
                    <a:pt x="3806" y="2470"/>
                    <a:pt x="3808" y="2474"/>
                  </a:cubicBezTo>
                  <a:lnTo>
                    <a:pt x="3808" y="2474"/>
                  </a:lnTo>
                  <a:cubicBezTo>
                    <a:pt x="3886" y="2641"/>
                    <a:pt x="3973" y="2805"/>
                    <a:pt x="4067" y="2965"/>
                  </a:cubicBezTo>
                  <a:lnTo>
                    <a:pt x="4067" y="2965"/>
                  </a:lnTo>
                  <a:cubicBezTo>
                    <a:pt x="4070" y="2972"/>
                    <a:pt x="4073" y="2979"/>
                    <a:pt x="4076" y="2986"/>
                  </a:cubicBezTo>
                  <a:lnTo>
                    <a:pt x="4078" y="2985"/>
                  </a:lnTo>
                  <a:lnTo>
                    <a:pt x="4078" y="2985"/>
                  </a:lnTo>
                  <a:cubicBezTo>
                    <a:pt x="4080" y="2988"/>
                    <a:pt x="4081" y="2991"/>
                    <a:pt x="4083" y="2993"/>
                  </a:cubicBezTo>
                  <a:lnTo>
                    <a:pt x="4180" y="2945"/>
                  </a:lnTo>
                  <a:cubicBezTo>
                    <a:pt x="4179" y="2943"/>
                    <a:pt x="4178" y="2941"/>
                    <a:pt x="4177" y="2939"/>
                  </a:cubicBezTo>
                  <a:lnTo>
                    <a:pt x="4177" y="2939"/>
                  </a:lnTo>
                  <a:lnTo>
                    <a:pt x="4180" y="2938"/>
                  </a:lnTo>
                  <a:cubicBezTo>
                    <a:pt x="4176" y="2933"/>
                    <a:pt x="4173" y="2928"/>
                    <a:pt x="4170" y="2922"/>
                  </a:cubicBezTo>
                  <a:lnTo>
                    <a:pt x="4170" y="2922"/>
                  </a:lnTo>
                  <a:cubicBezTo>
                    <a:pt x="4134" y="2833"/>
                    <a:pt x="4106" y="2745"/>
                    <a:pt x="4055" y="2662"/>
                  </a:cubicBezTo>
                  <a:cubicBezTo>
                    <a:pt x="4014" y="2566"/>
                    <a:pt x="3952" y="2483"/>
                    <a:pt x="3897" y="2393"/>
                  </a:cubicBezTo>
                  <a:cubicBezTo>
                    <a:pt x="3889" y="2383"/>
                    <a:pt x="3881" y="2372"/>
                    <a:pt x="3873" y="2361"/>
                  </a:cubicBezTo>
                  <a:lnTo>
                    <a:pt x="3873" y="2361"/>
                  </a:lnTo>
                  <a:cubicBezTo>
                    <a:pt x="3853" y="2317"/>
                    <a:pt x="3833" y="2272"/>
                    <a:pt x="3814" y="2228"/>
                  </a:cubicBezTo>
                  <a:cubicBezTo>
                    <a:pt x="3711" y="1986"/>
                    <a:pt x="3614" y="1738"/>
                    <a:pt x="3552" y="1476"/>
                  </a:cubicBezTo>
                  <a:cubicBezTo>
                    <a:pt x="3538" y="1414"/>
                    <a:pt x="3524" y="1345"/>
                    <a:pt x="3517" y="1283"/>
                  </a:cubicBezTo>
                  <a:cubicBezTo>
                    <a:pt x="3504" y="1214"/>
                    <a:pt x="3497" y="1152"/>
                    <a:pt x="3490" y="1083"/>
                  </a:cubicBezTo>
                  <a:cubicBezTo>
                    <a:pt x="3490" y="1021"/>
                    <a:pt x="3483" y="952"/>
                    <a:pt x="3490" y="890"/>
                  </a:cubicBezTo>
                  <a:cubicBezTo>
                    <a:pt x="3483" y="821"/>
                    <a:pt x="3490" y="759"/>
                    <a:pt x="3504" y="690"/>
                  </a:cubicBezTo>
                  <a:cubicBezTo>
                    <a:pt x="3511" y="655"/>
                    <a:pt x="3511" y="628"/>
                    <a:pt x="3517" y="593"/>
                  </a:cubicBezTo>
                  <a:lnTo>
                    <a:pt x="3545" y="497"/>
                  </a:lnTo>
                  <a:cubicBezTo>
                    <a:pt x="3566" y="434"/>
                    <a:pt x="3586" y="372"/>
                    <a:pt x="3621" y="317"/>
                  </a:cubicBezTo>
                  <a:cubicBezTo>
                    <a:pt x="3635" y="283"/>
                    <a:pt x="3648" y="255"/>
                    <a:pt x="3669" y="228"/>
                  </a:cubicBezTo>
                  <a:cubicBezTo>
                    <a:pt x="3683" y="200"/>
                    <a:pt x="3704" y="172"/>
                    <a:pt x="3724" y="145"/>
                  </a:cubicBezTo>
                  <a:cubicBezTo>
                    <a:pt x="3766" y="90"/>
                    <a:pt x="3814" y="48"/>
                    <a:pt x="38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5"/>
            <p:cNvSpPr/>
            <p:nvPr/>
          </p:nvSpPr>
          <p:spPr>
            <a:xfrm>
              <a:off x="2152868" y="2870012"/>
              <a:ext cx="342419" cy="126512"/>
            </a:xfrm>
            <a:custGeom>
              <a:avLst/>
              <a:gdLst/>
              <a:ahLst/>
              <a:cxnLst/>
              <a:rect l="l" t="t" r="r" b="b"/>
              <a:pathLst>
                <a:path w="3773" h="1394" extrusionOk="0">
                  <a:moveTo>
                    <a:pt x="1074" y="1"/>
                  </a:moveTo>
                  <a:cubicBezTo>
                    <a:pt x="224" y="1"/>
                    <a:pt x="0" y="704"/>
                    <a:pt x="0" y="704"/>
                  </a:cubicBezTo>
                  <a:lnTo>
                    <a:pt x="3773" y="1394"/>
                  </a:lnTo>
                  <a:cubicBezTo>
                    <a:pt x="2506" y="321"/>
                    <a:pt x="1647" y="1"/>
                    <a:pt x="10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5"/>
            <p:cNvSpPr/>
            <p:nvPr/>
          </p:nvSpPr>
          <p:spPr>
            <a:xfrm>
              <a:off x="2364420" y="2507621"/>
              <a:ext cx="134680" cy="357484"/>
            </a:xfrm>
            <a:custGeom>
              <a:avLst/>
              <a:gdLst/>
              <a:ahLst/>
              <a:cxnLst/>
              <a:rect l="l" t="t" r="r" b="b"/>
              <a:pathLst>
                <a:path w="1484" h="3939" extrusionOk="0">
                  <a:moveTo>
                    <a:pt x="1442" y="0"/>
                  </a:moveTo>
                  <a:cubicBezTo>
                    <a:pt x="1414" y="159"/>
                    <a:pt x="1393" y="311"/>
                    <a:pt x="1373" y="469"/>
                  </a:cubicBezTo>
                  <a:cubicBezTo>
                    <a:pt x="1352" y="628"/>
                    <a:pt x="1338" y="787"/>
                    <a:pt x="1324" y="945"/>
                  </a:cubicBezTo>
                  <a:cubicBezTo>
                    <a:pt x="1290" y="1262"/>
                    <a:pt x="1262" y="1580"/>
                    <a:pt x="1242" y="1897"/>
                  </a:cubicBezTo>
                  <a:lnTo>
                    <a:pt x="1207" y="2366"/>
                  </a:lnTo>
                  <a:cubicBezTo>
                    <a:pt x="1193" y="2524"/>
                    <a:pt x="1187" y="2683"/>
                    <a:pt x="1173" y="2842"/>
                  </a:cubicBezTo>
                  <a:cubicBezTo>
                    <a:pt x="1159" y="3000"/>
                    <a:pt x="1152" y="3159"/>
                    <a:pt x="1145" y="3318"/>
                  </a:cubicBezTo>
                  <a:cubicBezTo>
                    <a:pt x="1135" y="3436"/>
                    <a:pt x="1124" y="3551"/>
                    <a:pt x="1117" y="3668"/>
                  </a:cubicBezTo>
                  <a:lnTo>
                    <a:pt x="1117" y="3668"/>
                  </a:lnTo>
                  <a:cubicBezTo>
                    <a:pt x="1056" y="3643"/>
                    <a:pt x="994" y="3618"/>
                    <a:pt x="931" y="3593"/>
                  </a:cubicBezTo>
                  <a:lnTo>
                    <a:pt x="621" y="3476"/>
                  </a:lnTo>
                  <a:cubicBezTo>
                    <a:pt x="414" y="3407"/>
                    <a:pt x="207" y="3331"/>
                    <a:pt x="0" y="3262"/>
                  </a:cubicBezTo>
                  <a:lnTo>
                    <a:pt x="0" y="3262"/>
                  </a:lnTo>
                  <a:cubicBezTo>
                    <a:pt x="186" y="3373"/>
                    <a:pt x="380" y="3476"/>
                    <a:pt x="580" y="3580"/>
                  </a:cubicBezTo>
                  <a:lnTo>
                    <a:pt x="869" y="3731"/>
                  </a:lnTo>
                  <a:cubicBezTo>
                    <a:pt x="966" y="3787"/>
                    <a:pt x="1062" y="3835"/>
                    <a:pt x="1166" y="3883"/>
                  </a:cubicBezTo>
                  <a:lnTo>
                    <a:pt x="1269" y="3938"/>
                  </a:lnTo>
                  <a:lnTo>
                    <a:pt x="1290" y="3814"/>
                  </a:lnTo>
                  <a:cubicBezTo>
                    <a:pt x="1318" y="3656"/>
                    <a:pt x="1338" y="3497"/>
                    <a:pt x="1359" y="3338"/>
                  </a:cubicBezTo>
                  <a:cubicBezTo>
                    <a:pt x="1380" y="3180"/>
                    <a:pt x="1393" y="3021"/>
                    <a:pt x="1407" y="2862"/>
                  </a:cubicBezTo>
                  <a:cubicBezTo>
                    <a:pt x="1435" y="2545"/>
                    <a:pt x="1455" y="2228"/>
                    <a:pt x="1469" y="1904"/>
                  </a:cubicBezTo>
                  <a:lnTo>
                    <a:pt x="1483" y="1428"/>
                  </a:lnTo>
                  <a:lnTo>
                    <a:pt x="1483" y="952"/>
                  </a:lnTo>
                  <a:cubicBezTo>
                    <a:pt x="1476" y="635"/>
                    <a:pt x="1469" y="318"/>
                    <a:pt x="1442" y="0"/>
                  </a:cubicBezTo>
                  <a:close/>
                </a:path>
              </a:pathLst>
            </a:custGeom>
            <a:solidFill>
              <a:srgbClr val="661C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5"/>
            <p:cNvSpPr/>
            <p:nvPr/>
          </p:nvSpPr>
          <p:spPr>
            <a:xfrm>
              <a:off x="1718420" y="2501904"/>
              <a:ext cx="135951" cy="277438"/>
            </a:xfrm>
            <a:custGeom>
              <a:avLst/>
              <a:gdLst/>
              <a:ahLst/>
              <a:cxnLst/>
              <a:rect l="l" t="t" r="r" b="b"/>
              <a:pathLst>
                <a:path w="1498" h="3057" extrusionOk="0">
                  <a:moveTo>
                    <a:pt x="742" y="0"/>
                  </a:moveTo>
                  <a:cubicBezTo>
                    <a:pt x="694" y="0"/>
                    <a:pt x="646" y="5"/>
                    <a:pt x="601" y="15"/>
                  </a:cubicBezTo>
                  <a:cubicBezTo>
                    <a:pt x="504" y="29"/>
                    <a:pt x="401" y="70"/>
                    <a:pt x="311" y="125"/>
                  </a:cubicBezTo>
                  <a:cubicBezTo>
                    <a:pt x="222" y="181"/>
                    <a:pt x="153" y="270"/>
                    <a:pt x="111" y="360"/>
                  </a:cubicBezTo>
                  <a:cubicBezTo>
                    <a:pt x="63" y="456"/>
                    <a:pt x="42" y="553"/>
                    <a:pt x="28" y="650"/>
                  </a:cubicBezTo>
                  <a:cubicBezTo>
                    <a:pt x="1" y="850"/>
                    <a:pt x="22" y="1050"/>
                    <a:pt x="63" y="1243"/>
                  </a:cubicBezTo>
                  <a:cubicBezTo>
                    <a:pt x="104" y="1429"/>
                    <a:pt x="160" y="1615"/>
                    <a:pt x="235" y="1794"/>
                  </a:cubicBezTo>
                  <a:cubicBezTo>
                    <a:pt x="180" y="1608"/>
                    <a:pt x="132" y="1422"/>
                    <a:pt x="111" y="1229"/>
                  </a:cubicBezTo>
                  <a:cubicBezTo>
                    <a:pt x="84" y="1043"/>
                    <a:pt x="70" y="850"/>
                    <a:pt x="104" y="663"/>
                  </a:cubicBezTo>
                  <a:cubicBezTo>
                    <a:pt x="118" y="574"/>
                    <a:pt x="146" y="484"/>
                    <a:pt x="194" y="401"/>
                  </a:cubicBezTo>
                  <a:cubicBezTo>
                    <a:pt x="235" y="325"/>
                    <a:pt x="297" y="256"/>
                    <a:pt x="366" y="208"/>
                  </a:cubicBezTo>
                  <a:cubicBezTo>
                    <a:pt x="442" y="167"/>
                    <a:pt x="532" y="139"/>
                    <a:pt x="622" y="125"/>
                  </a:cubicBezTo>
                  <a:cubicBezTo>
                    <a:pt x="659" y="117"/>
                    <a:pt x="697" y="113"/>
                    <a:pt x="734" y="113"/>
                  </a:cubicBezTo>
                  <a:cubicBezTo>
                    <a:pt x="785" y="113"/>
                    <a:pt x="836" y="120"/>
                    <a:pt x="884" y="132"/>
                  </a:cubicBezTo>
                  <a:cubicBezTo>
                    <a:pt x="966" y="153"/>
                    <a:pt x="1042" y="201"/>
                    <a:pt x="1104" y="263"/>
                  </a:cubicBezTo>
                  <a:cubicBezTo>
                    <a:pt x="1166" y="325"/>
                    <a:pt x="1208" y="408"/>
                    <a:pt x="1242" y="491"/>
                  </a:cubicBezTo>
                  <a:cubicBezTo>
                    <a:pt x="1318" y="656"/>
                    <a:pt x="1353" y="850"/>
                    <a:pt x="1366" y="1036"/>
                  </a:cubicBezTo>
                  <a:cubicBezTo>
                    <a:pt x="1387" y="1222"/>
                    <a:pt x="1387" y="1415"/>
                    <a:pt x="1380" y="1608"/>
                  </a:cubicBezTo>
                  <a:cubicBezTo>
                    <a:pt x="1374" y="1785"/>
                    <a:pt x="1361" y="1968"/>
                    <a:pt x="1336" y="2151"/>
                  </a:cubicBezTo>
                  <a:lnTo>
                    <a:pt x="1336" y="2151"/>
                  </a:lnTo>
                  <a:lnTo>
                    <a:pt x="1208" y="2167"/>
                  </a:lnTo>
                  <a:lnTo>
                    <a:pt x="1132" y="2194"/>
                  </a:lnTo>
                  <a:cubicBezTo>
                    <a:pt x="1104" y="2201"/>
                    <a:pt x="1077" y="2208"/>
                    <a:pt x="1056" y="2222"/>
                  </a:cubicBezTo>
                  <a:lnTo>
                    <a:pt x="980" y="2263"/>
                  </a:lnTo>
                  <a:cubicBezTo>
                    <a:pt x="960" y="2277"/>
                    <a:pt x="939" y="2298"/>
                    <a:pt x="918" y="2319"/>
                  </a:cubicBezTo>
                  <a:cubicBezTo>
                    <a:pt x="897" y="2332"/>
                    <a:pt x="884" y="2367"/>
                    <a:pt x="870" y="2387"/>
                  </a:cubicBezTo>
                  <a:cubicBezTo>
                    <a:pt x="856" y="2408"/>
                    <a:pt x="849" y="2443"/>
                    <a:pt x="842" y="2463"/>
                  </a:cubicBezTo>
                  <a:cubicBezTo>
                    <a:pt x="835" y="2491"/>
                    <a:pt x="835" y="2525"/>
                    <a:pt x="835" y="2553"/>
                  </a:cubicBezTo>
                  <a:cubicBezTo>
                    <a:pt x="829" y="2581"/>
                    <a:pt x="835" y="2601"/>
                    <a:pt x="842" y="2629"/>
                  </a:cubicBezTo>
                  <a:cubicBezTo>
                    <a:pt x="842" y="2656"/>
                    <a:pt x="849" y="2684"/>
                    <a:pt x="856" y="2712"/>
                  </a:cubicBezTo>
                  <a:cubicBezTo>
                    <a:pt x="863" y="2732"/>
                    <a:pt x="877" y="2760"/>
                    <a:pt x="884" y="2787"/>
                  </a:cubicBezTo>
                  <a:cubicBezTo>
                    <a:pt x="925" y="2884"/>
                    <a:pt x="980" y="2974"/>
                    <a:pt x="1042" y="3056"/>
                  </a:cubicBezTo>
                  <a:cubicBezTo>
                    <a:pt x="987" y="2967"/>
                    <a:pt x="946" y="2870"/>
                    <a:pt x="911" y="2774"/>
                  </a:cubicBezTo>
                  <a:cubicBezTo>
                    <a:pt x="904" y="2746"/>
                    <a:pt x="891" y="2725"/>
                    <a:pt x="891" y="2698"/>
                  </a:cubicBezTo>
                  <a:cubicBezTo>
                    <a:pt x="884" y="2677"/>
                    <a:pt x="877" y="2650"/>
                    <a:pt x="877" y="2622"/>
                  </a:cubicBezTo>
                  <a:cubicBezTo>
                    <a:pt x="877" y="2601"/>
                    <a:pt x="870" y="2574"/>
                    <a:pt x="877" y="2546"/>
                  </a:cubicBezTo>
                  <a:cubicBezTo>
                    <a:pt x="884" y="2525"/>
                    <a:pt x="877" y="2498"/>
                    <a:pt x="891" y="2477"/>
                  </a:cubicBezTo>
                  <a:cubicBezTo>
                    <a:pt x="897" y="2456"/>
                    <a:pt x="897" y="2429"/>
                    <a:pt x="918" y="2415"/>
                  </a:cubicBezTo>
                  <a:cubicBezTo>
                    <a:pt x="932" y="2394"/>
                    <a:pt x="939" y="2374"/>
                    <a:pt x="960" y="2360"/>
                  </a:cubicBezTo>
                  <a:lnTo>
                    <a:pt x="1015" y="2312"/>
                  </a:lnTo>
                  <a:lnTo>
                    <a:pt x="1084" y="2284"/>
                  </a:lnTo>
                  <a:cubicBezTo>
                    <a:pt x="1104" y="2270"/>
                    <a:pt x="1125" y="2263"/>
                    <a:pt x="1153" y="2256"/>
                  </a:cubicBezTo>
                  <a:lnTo>
                    <a:pt x="1222" y="2243"/>
                  </a:lnTo>
                  <a:lnTo>
                    <a:pt x="1373" y="2229"/>
                  </a:lnTo>
                  <a:lnTo>
                    <a:pt x="1408" y="2222"/>
                  </a:lnTo>
                  <a:lnTo>
                    <a:pt x="1408" y="2194"/>
                  </a:lnTo>
                  <a:cubicBezTo>
                    <a:pt x="1449" y="2001"/>
                    <a:pt x="1470" y="1808"/>
                    <a:pt x="1484" y="1608"/>
                  </a:cubicBezTo>
                  <a:cubicBezTo>
                    <a:pt x="1497" y="1415"/>
                    <a:pt x="1497" y="1222"/>
                    <a:pt x="1484" y="1022"/>
                  </a:cubicBezTo>
                  <a:cubicBezTo>
                    <a:pt x="1463" y="829"/>
                    <a:pt x="1435" y="629"/>
                    <a:pt x="1353" y="443"/>
                  </a:cubicBezTo>
                  <a:cubicBezTo>
                    <a:pt x="1311" y="346"/>
                    <a:pt x="1263" y="256"/>
                    <a:pt x="1187" y="181"/>
                  </a:cubicBezTo>
                  <a:cubicBezTo>
                    <a:pt x="1111" y="105"/>
                    <a:pt x="1015" y="50"/>
                    <a:pt x="911" y="22"/>
                  </a:cubicBezTo>
                  <a:cubicBezTo>
                    <a:pt x="856" y="7"/>
                    <a:pt x="798" y="0"/>
                    <a:pt x="742" y="0"/>
                  </a:cubicBezTo>
                  <a:close/>
                </a:path>
              </a:pathLst>
            </a:custGeom>
            <a:solidFill>
              <a:srgbClr val="661C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5"/>
            <p:cNvSpPr/>
            <p:nvPr/>
          </p:nvSpPr>
          <p:spPr>
            <a:xfrm>
              <a:off x="2511445" y="2431204"/>
              <a:ext cx="176609" cy="144754"/>
            </a:xfrm>
            <a:custGeom>
              <a:avLst/>
              <a:gdLst/>
              <a:ahLst/>
              <a:cxnLst/>
              <a:rect l="l" t="t" r="r" b="b"/>
              <a:pathLst>
                <a:path w="1946" h="1595" extrusionOk="0">
                  <a:moveTo>
                    <a:pt x="29" y="1"/>
                  </a:moveTo>
                  <a:cubicBezTo>
                    <a:pt x="29" y="1"/>
                    <a:pt x="15" y="42"/>
                    <a:pt x="8" y="125"/>
                  </a:cubicBezTo>
                  <a:cubicBezTo>
                    <a:pt x="1" y="160"/>
                    <a:pt x="1" y="208"/>
                    <a:pt x="1" y="263"/>
                  </a:cubicBezTo>
                  <a:cubicBezTo>
                    <a:pt x="1" y="318"/>
                    <a:pt x="8" y="380"/>
                    <a:pt x="29" y="449"/>
                  </a:cubicBezTo>
                  <a:cubicBezTo>
                    <a:pt x="35" y="518"/>
                    <a:pt x="63" y="587"/>
                    <a:pt x="91" y="663"/>
                  </a:cubicBezTo>
                  <a:cubicBezTo>
                    <a:pt x="125" y="732"/>
                    <a:pt x="153" y="815"/>
                    <a:pt x="201" y="884"/>
                  </a:cubicBezTo>
                  <a:cubicBezTo>
                    <a:pt x="249" y="960"/>
                    <a:pt x="304" y="1029"/>
                    <a:pt x="367" y="1097"/>
                  </a:cubicBezTo>
                  <a:cubicBezTo>
                    <a:pt x="429" y="1166"/>
                    <a:pt x="504" y="1222"/>
                    <a:pt x="573" y="1284"/>
                  </a:cubicBezTo>
                  <a:cubicBezTo>
                    <a:pt x="649" y="1332"/>
                    <a:pt x="732" y="1387"/>
                    <a:pt x="808" y="1429"/>
                  </a:cubicBezTo>
                  <a:cubicBezTo>
                    <a:pt x="891" y="1463"/>
                    <a:pt x="973" y="1497"/>
                    <a:pt x="1056" y="1525"/>
                  </a:cubicBezTo>
                  <a:cubicBezTo>
                    <a:pt x="1139" y="1546"/>
                    <a:pt x="1215" y="1566"/>
                    <a:pt x="1291" y="1580"/>
                  </a:cubicBezTo>
                  <a:cubicBezTo>
                    <a:pt x="1367" y="1587"/>
                    <a:pt x="1442" y="1594"/>
                    <a:pt x="1511" y="1594"/>
                  </a:cubicBezTo>
                  <a:lnTo>
                    <a:pt x="1601" y="1594"/>
                  </a:lnTo>
                  <a:cubicBezTo>
                    <a:pt x="1636" y="1594"/>
                    <a:pt x="1663" y="1587"/>
                    <a:pt x="1691" y="1580"/>
                  </a:cubicBezTo>
                  <a:cubicBezTo>
                    <a:pt x="1746" y="1573"/>
                    <a:pt x="1787" y="1566"/>
                    <a:pt x="1829" y="1560"/>
                  </a:cubicBezTo>
                  <a:cubicBezTo>
                    <a:pt x="1904" y="1546"/>
                    <a:pt x="1946" y="1525"/>
                    <a:pt x="1946" y="1525"/>
                  </a:cubicBezTo>
                  <a:cubicBezTo>
                    <a:pt x="1946" y="1525"/>
                    <a:pt x="1904" y="1504"/>
                    <a:pt x="1842" y="1463"/>
                  </a:cubicBezTo>
                  <a:cubicBezTo>
                    <a:pt x="1808" y="1449"/>
                    <a:pt x="1767" y="1422"/>
                    <a:pt x="1725" y="1401"/>
                  </a:cubicBezTo>
                  <a:cubicBezTo>
                    <a:pt x="1677" y="1380"/>
                    <a:pt x="1629" y="1353"/>
                    <a:pt x="1573" y="1325"/>
                  </a:cubicBezTo>
                  <a:cubicBezTo>
                    <a:pt x="1518" y="1291"/>
                    <a:pt x="1463" y="1263"/>
                    <a:pt x="1401" y="1235"/>
                  </a:cubicBezTo>
                  <a:cubicBezTo>
                    <a:pt x="1346" y="1201"/>
                    <a:pt x="1284" y="1166"/>
                    <a:pt x="1222" y="1132"/>
                  </a:cubicBezTo>
                  <a:cubicBezTo>
                    <a:pt x="1160" y="1097"/>
                    <a:pt x="1104" y="1056"/>
                    <a:pt x="1035" y="1022"/>
                  </a:cubicBezTo>
                  <a:cubicBezTo>
                    <a:pt x="980" y="980"/>
                    <a:pt x="918" y="939"/>
                    <a:pt x="856" y="897"/>
                  </a:cubicBezTo>
                  <a:cubicBezTo>
                    <a:pt x="808" y="856"/>
                    <a:pt x="746" y="815"/>
                    <a:pt x="691" y="766"/>
                  </a:cubicBezTo>
                  <a:cubicBezTo>
                    <a:pt x="663" y="739"/>
                    <a:pt x="642" y="718"/>
                    <a:pt x="615" y="697"/>
                  </a:cubicBezTo>
                  <a:cubicBezTo>
                    <a:pt x="587" y="670"/>
                    <a:pt x="567" y="649"/>
                    <a:pt x="539" y="622"/>
                  </a:cubicBezTo>
                  <a:cubicBezTo>
                    <a:pt x="484" y="580"/>
                    <a:pt x="442" y="525"/>
                    <a:pt x="401" y="477"/>
                  </a:cubicBezTo>
                  <a:cubicBezTo>
                    <a:pt x="360" y="428"/>
                    <a:pt x="311" y="387"/>
                    <a:pt x="277" y="339"/>
                  </a:cubicBezTo>
                  <a:cubicBezTo>
                    <a:pt x="242" y="291"/>
                    <a:pt x="208" y="249"/>
                    <a:pt x="180" y="208"/>
                  </a:cubicBezTo>
                  <a:cubicBezTo>
                    <a:pt x="146" y="166"/>
                    <a:pt x="118" y="132"/>
                    <a:pt x="98" y="104"/>
                  </a:cubicBezTo>
                  <a:cubicBezTo>
                    <a:pt x="56" y="35"/>
                    <a:pt x="29" y="1"/>
                    <a:pt x="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5"/>
            <p:cNvSpPr/>
            <p:nvPr/>
          </p:nvSpPr>
          <p:spPr>
            <a:xfrm>
              <a:off x="2133446" y="2423127"/>
              <a:ext cx="293592" cy="86853"/>
            </a:xfrm>
            <a:custGeom>
              <a:avLst/>
              <a:gdLst/>
              <a:ahLst/>
              <a:cxnLst/>
              <a:rect l="l" t="t" r="r" b="b"/>
              <a:pathLst>
                <a:path w="3235" h="957" extrusionOk="0">
                  <a:moveTo>
                    <a:pt x="3235" y="0"/>
                  </a:moveTo>
                  <a:cubicBezTo>
                    <a:pt x="3235" y="0"/>
                    <a:pt x="3228" y="7"/>
                    <a:pt x="3200" y="21"/>
                  </a:cubicBezTo>
                  <a:cubicBezTo>
                    <a:pt x="3180" y="35"/>
                    <a:pt x="3145" y="49"/>
                    <a:pt x="3104" y="76"/>
                  </a:cubicBezTo>
                  <a:cubicBezTo>
                    <a:pt x="3063" y="97"/>
                    <a:pt x="3007" y="124"/>
                    <a:pt x="2952" y="152"/>
                  </a:cubicBezTo>
                  <a:cubicBezTo>
                    <a:pt x="2890" y="180"/>
                    <a:pt x="2821" y="207"/>
                    <a:pt x="2752" y="235"/>
                  </a:cubicBezTo>
                  <a:cubicBezTo>
                    <a:pt x="2718" y="249"/>
                    <a:pt x="2676" y="262"/>
                    <a:pt x="2635" y="276"/>
                  </a:cubicBezTo>
                  <a:cubicBezTo>
                    <a:pt x="2600" y="290"/>
                    <a:pt x="2559" y="304"/>
                    <a:pt x="2518" y="317"/>
                  </a:cubicBezTo>
                  <a:cubicBezTo>
                    <a:pt x="2476" y="324"/>
                    <a:pt x="2435" y="345"/>
                    <a:pt x="2387" y="352"/>
                  </a:cubicBezTo>
                  <a:cubicBezTo>
                    <a:pt x="2345" y="366"/>
                    <a:pt x="2297" y="373"/>
                    <a:pt x="2256" y="386"/>
                  </a:cubicBezTo>
                  <a:cubicBezTo>
                    <a:pt x="2166" y="414"/>
                    <a:pt x="2069" y="421"/>
                    <a:pt x="1973" y="442"/>
                  </a:cubicBezTo>
                  <a:cubicBezTo>
                    <a:pt x="1925" y="449"/>
                    <a:pt x="1876" y="449"/>
                    <a:pt x="1828" y="455"/>
                  </a:cubicBezTo>
                  <a:cubicBezTo>
                    <a:pt x="1780" y="462"/>
                    <a:pt x="1731" y="476"/>
                    <a:pt x="1676" y="476"/>
                  </a:cubicBezTo>
                  <a:lnTo>
                    <a:pt x="1531" y="483"/>
                  </a:lnTo>
                  <a:cubicBezTo>
                    <a:pt x="1499" y="483"/>
                    <a:pt x="1464" y="486"/>
                    <a:pt x="1430" y="486"/>
                  </a:cubicBezTo>
                  <a:cubicBezTo>
                    <a:pt x="1413" y="486"/>
                    <a:pt x="1396" y="485"/>
                    <a:pt x="1380" y="483"/>
                  </a:cubicBezTo>
                  <a:cubicBezTo>
                    <a:pt x="1358" y="481"/>
                    <a:pt x="1336" y="481"/>
                    <a:pt x="1314" y="481"/>
                  </a:cubicBezTo>
                  <a:cubicBezTo>
                    <a:pt x="1275" y="481"/>
                    <a:pt x="1236" y="483"/>
                    <a:pt x="1197" y="483"/>
                  </a:cubicBezTo>
                  <a:cubicBezTo>
                    <a:pt x="1161" y="483"/>
                    <a:pt x="1126" y="481"/>
                    <a:pt x="1090" y="476"/>
                  </a:cubicBezTo>
                  <a:cubicBezTo>
                    <a:pt x="994" y="469"/>
                    <a:pt x="897" y="469"/>
                    <a:pt x="807" y="462"/>
                  </a:cubicBezTo>
                  <a:cubicBezTo>
                    <a:pt x="718" y="449"/>
                    <a:pt x="635" y="442"/>
                    <a:pt x="552" y="435"/>
                  </a:cubicBezTo>
                  <a:cubicBezTo>
                    <a:pt x="518" y="435"/>
                    <a:pt x="476" y="428"/>
                    <a:pt x="435" y="428"/>
                  </a:cubicBezTo>
                  <a:cubicBezTo>
                    <a:pt x="400" y="421"/>
                    <a:pt x="366" y="421"/>
                    <a:pt x="331" y="414"/>
                  </a:cubicBezTo>
                  <a:cubicBezTo>
                    <a:pt x="269" y="407"/>
                    <a:pt x="207" y="400"/>
                    <a:pt x="159" y="400"/>
                  </a:cubicBezTo>
                  <a:cubicBezTo>
                    <a:pt x="62" y="393"/>
                    <a:pt x="0" y="393"/>
                    <a:pt x="0" y="393"/>
                  </a:cubicBezTo>
                  <a:lnTo>
                    <a:pt x="0" y="393"/>
                  </a:lnTo>
                  <a:cubicBezTo>
                    <a:pt x="0" y="393"/>
                    <a:pt x="49" y="428"/>
                    <a:pt x="125" y="490"/>
                  </a:cubicBezTo>
                  <a:cubicBezTo>
                    <a:pt x="166" y="517"/>
                    <a:pt x="214" y="552"/>
                    <a:pt x="276" y="586"/>
                  </a:cubicBezTo>
                  <a:cubicBezTo>
                    <a:pt x="304" y="607"/>
                    <a:pt x="338" y="628"/>
                    <a:pt x="366" y="649"/>
                  </a:cubicBezTo>
                  <a:cubicBezTo>
                    <a:pt x="400" y="669"/>
                    <a:pt x="442" y="683"/>
                    <a:pt x="476" y="704"/>
                  </a:cubicBezTo>
                  <a:cubicBezTo>
                    <a:pt x="552" y="738"/>
                    <a:pt x="642" y="773"/>
                    <a:pt x="731" y="814"/>
                  </a:cubicBezTo>
                  <a:cubicBezTo>
                    <a:pt x="828" y="842"/>
                    <a:pt x="925" y="869"/>
                    <a:pt x="1035" y="897"/>
                  </a:cubicBezTo>
                  <a:cubicBezTo>
                    <a:pt x="1083" y="918"/>
                    <a:pt x="1138" y="924"/>
                    <a:pt x="1194" y="931"/>
                  </a:cubicBezTo>
                  <a:cubicBezTo>
                    <a:pt x="1249" y="938"/>
                    <a:pt x="1311" y="945"/>
                    <a:pt x="1366" y="945"/>
                  </a:cubicBezTo>
                  <a:cubicBezTo>
                    <a:pt x="1398" y="953"/>
                    <a:pt x="1433" y="957"/>
                    <a:pt x="1467" y="957"/>
                  </a:cubicBezTo>
                  <a:cubicBezTo>
                    <a:pt x="1491" y="957"/>
                    <a:pt x="1516" y="955"/>
                    <a:pt x="1538" y="952"/>
                  </a:cubicBezTo>
                  <a:lnTo>
                    <a:pt x="1718" y="952"/>
                  </a:lnTo>
                  <a:cubicBezTo>
                    <a:pt x="1835" y="938"/>
                    <a:pt x="1952" y="918"/>
                    <a:pt x="2063" y="897"/>
                  </a:cubicBezTo>
                  <a:cubicBezTo>
                    <a:pt x="2125" y="883"/>
                    <a:pt x="2180" y="862"/>
                    <a:pt x="2235" y="849"/>
                  </a:cubicBezTo>
                  <a:cubicBezTo>
                    <a:pt x="2290" y="835"/>
                    <a:pt x="2338" y="814"/>
                    <a:pt x="2394" y="786"/>
                  </a:cubicBezTo>
                  <a:cubicBezTo>
                    <a:pt x="2442" y="766"/>
                    <a:pt x="2490" y="745"/>
                    <a:pt x="2538" y="718"/>
                  </a:cubicBezTo>
                  <a:cubicBezTo>
                    <a:pt x="2587" y="690"/>
                    <a:pt x="2628" y="669"/>
                    <a:pt x="2676" y="642"/>
                  </a:cubicBezTo>
                  <a:cubicBezTo>
                    <a:pt x="2759" y="586"/>
                    <a:pt x="2835" y="524"/>
                    <a:pt x="2897" y="469"/>
                  </a:cubicBezTo>
                  <a:cubicBezTo>
                    <a:pt x="2966" y="407"/>
                    <a:pt x="3021" y="352"/>
                    <a:pt x="3063" y="290"/>
                  </a:cubicBezTo>
                  <a:cubicBezTo>
                    <a:pt x="3111" y="242"/>
                    <a:pt x="3138" y="186"/>
                    <a:pt x="3166" y="145"/>
                  </a:cubicBezTo>
                  <a:cubicBezTo>
                    <a:pt x="3221" y="55"/>
                    <a:pt x="3235" y="0"/>
                    <a:pt x="32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5"/>
            <p:cNvSpPr/>
            <p:nvPr/>
          </p:nvSpPr>
          <p:spPr>
            <a:xfrm>
              <a:off x="2229194" y="2529947"/>
              <a:ext cx="62076" cy="123699"/>
            </a:xfrm>
            <a:custGeom>
              <a:avLst/>
              <a:gdLst/>
              <a:ahLst/>
              <a:cxnLst/>
              <a:rect l="l" t="t" r="r" b="b"/>
              <a:pathLst>
                <a:path w="684" h="1363" extrusionOk="0">
                  <a:moveTo>
                    <a:pt x="427" y="1"/>
                  </a:moveTo>
                  <a:cubicBezTo>
                    <a:pt x="275" y="1"/>
                    <a:pt x="115" y="275"/>
                    <a:pt x="63" y="637"/>
                  </a:cubicBezTo>
                  <a:cubicBezTo>
                    <a:pt x="1" y="1009"/>
                    <a:pt x="76" y="1334"/>
                    <a:pt x="235" y="1361"/>
                  </a:cubicBezTo>
                  <a:cubicBezTo>
                    <a:pt x="240" y="1362"/>
                    <a:pt x="246" y="1362"/>
                    <a:pt x="251" y="1362"/>
                  </a:cubicBezTo>
                  <a:cubicBezTo>
                    <a:pt x="399" y="1362"/>
                    <a:pt x="568" y="1086"/>
                    <a:pt x="621" y="727"/>
                  </a:cubicBezTo>
                  <a:cubicBezTo>
                    <a:pt x="683" y="347"/>
                    <a:pt x="601" y="23"/>
                    <a:pt x="449" y="3"/>
                  </a:cubicBezTo>
                  <a:cubicBezTo>
                    <a:pt x="442" y="1"/>
                    <a:pt x="435" y="1"/>
                    <a:pt x="4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5"/>
            <p:cNvSpPr/>
            <p:nvPr/>
          </p:nvSpPr>
          <p:spPr>
            <a:xfrm>
              <a:off x="2539034" y="2583857"/>
              <a:ext cx="62076" cy="124244"/>
            </a:xfrm>
            <a:custGeom>
              <a:avLst/>
              <a:gdLst/>
              <a:ahLst/>
              <a:cxnLst/>
              <a:rect l="l" t="t" r="r" b="b"/>
              <a:pathLst>
                <a:path w="684" h="1369" extrusionOk="0">
                  <a:moveTo>
                    <a:pt x="432" y="1"/>
                  </a:moveTo>
                  <a:cubicBezTo>
                    <a:pt x="278" y="1"/>
                    <a:pt x="116" y="277"/>
                    <a:pt x="63" y="643"/>
                  </a:cubicBezTo>
                  <a:cubicBezTo>
                    <a:pt x="0" y="1015"/>
                    <a:pt x="76" y="1340"/>
                    <a:pt x="235" y="1367"/>
                  </a:cubicBezTo>
                  <a:cubicBezTo>
                    <a:pt x="240" y="1368"/>
                    <a:pt x="245" y="1368"/>
                    <a:pt x="251" y="1368"/>
                  </a:cubicBezTo>
                  <a:cubicBezTo>
                    <a:pt x="399" y="1368"/>
                    <a:pt x="568" y="1092"/>
                    <a:pt x="621" y="726"/>
                  </a:cubicBezTo>
                  <a:cubicBezTo>
                    <a:pt x="683" y="353"/>
                    <a:pt x="600" y="29"/>
                    <a:pt x="449" y="2"/>
                  </a:cubicBezTo>
                  <a:cubicBezTo>
                    <a:pt x="443" y="1"/>
                    <a:pt x="438" y="1"/>
                    <a:pt x="4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5"/>
            <p:cNvSpPr/>
            <p:nvPr/>
          </p:nvSpPr>
          <p:spPr>
            <a:xfrm>
              <a:off x="2207322" y="2624062"/>
              <a:ext cx="92116" cy="87669"/>
            </a:xfrm>
            <a:custGeom>
              <a:avLst/>
              <a:gdLst/>
              <a:ahLst/>
              <a:cxnLst/>
              <a:rect l="l" t="t" r="r" b="b"/>
              <a:pathLst>
                <a:path w="1015" h="966" extrusionOk="0">
                  <a:moveTo>
                    <a:pt x="28" y="0"/>
                  </a:moveTo>
                  <a:cubicBezTo>
                    <a:pt x="28" y="0"/>
                    <a:pt x="0" y="138"/>
                    <a:pt x="14" y="338"/>
                  </a:cubicBezTo>
                  <a:cubicBezTo>
                    <a:pt x="14" y="386"/>
                    <a:pt x="21" y="441"/>
                    <a:pt x="28" y="504"/>
                  </a:cubicBezTo>
                  <a:cubicBezTo>
                    <a:pt x="42" y="559"/>
                    <a:pt x="55" y="621"/>
                    <a:pt x="76" y="683"/>
                  </a:cubicBezTo>
                  <a:cubicBezTo>
                    <a:pt x="104" y="745"/>
                    <a:pt x="131" y="814"/>
                    <a:pt x="186" y="862"/>
                  </a:cubicBezTo>
                  <a:cubicBezTo>
                    <a:pt x="242" y="917"/>
                    <a:pt x="317" y="966"/>
                    <a:pt x="400" y="966"/>
                  </a:cubicBezTo>
                  <a:cubicBezTo>
                    <a:pt x="497" y="966"/>
                    <a:pt x="566" y="924"/>
                    <a:pt x="621" y="876"/>
                  </a:cubicBezTo>
                  <a:cubicBezTo>
                    <a:pt x="676" y="835"/>
                    <a:pt x="717" y="779"/>
                    <a:pt x="759" y="724"/>
                  </a:cubicBezTo>
                  <a:cubicBezTo>
                    <a:pt x="835" y="614"/>
                    <a:pt x="883" y="510"/>
                    <a:pt x="917" y="414"/>
                  </a:cubicBezTo>
                  <a:cubicBezTo>
                    <a:pt x="993" y="221"/>
                    <a:pt x="1014" y="90"/>
                    <a:pt x="1014" y="90"/>
                  </a:cubicBezTo>
                  <a:lnTo>
                    <a:pt x="1014" y="90"/>
                  </a:lnTo>
                  <a:cubicBezTo>
                    <a:pt x="1014" y="90"/>
                    <a:pt x="1000" y="124"/>
                    <a:pt x="973" y="172"/>
                  </a:cubicBezTo>
                  <a:cubicBezTo>
                    <a:pt x="945" y="228"/>
                    <a:pt x="904" y="297"/>
                    <a:pt x="855" y="386"/>
                  </a:cubicBezTo>
                  <a:cubicBezTo>
                    <a:pt x="807" y="469"/>
                    <a:pt x="745" y="566"/>
                    <a:pt x="676" y="662"/>
                  </a:cubicBezTo>
                  <a:cubicBezTo>
                    <a:pt x="635" y="710"/>
                    <a:pt x="593" y="752"/>
                    <a:pt x="552" y="786"/>
                  </a:cubicBezTo>
                  <a:cubicBezTo>
                    <a:pt x="504" y="821"/>
                    <a:pt x="448" y="848"/>
                    <a:pt x="407" y="848"/>
                  </a:cubicBezTo>
                  <a:cubicBezTo>
                    <a:pt x="359" y="848"/>
                    <a:pt x="311" y="821"/>
                    <a:pt x="269" y="786"/>
                  </a:cubicBezTo>
                  <a:cubicBezTo>
                    <a:pt x="235" y="745"/>
                    <a:pt x="200" y="697"/>
                    <a:pt x="173" y="641"/>
                  </a:cubicBezTo>
                  <a:cubicBezTo>
                    <a:pt x="152" y="593"/>
                    <a:pt x="131" y="538"/>
                    <a:pt x="117" y="483"/>
                  </a:cubicBezTo>
                  <a:cubicBezTo>
                    <a:pt x="104" y="428"/>
                    <a:pt x="90" y="379"/>
                    <a:pt x="76" y="331"/>
                  </a:cubicBezTo>
                  <a:cubicBezTo>
                    <a:pt x="62" y="235"/>
                    <a:pt x="48" y="152"/>
                    <a:pt x="42" y="97"/>
                  </a:cubicBezTo>
                  <a:cubicBezTo>
                    <a:pt x="35" y="35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661C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5"/>
            <p:cNvSpPr/>
            <p:nvPr/>
          </p:nvSpPr>
          <p:spPr>
            <a:xfrm>
              <a:off x="2525875" y="2680966"/>
              <a:ext cx="72695" cy="82133"/>
            </a:xfrm>
            <a:custGeom>
              <a:avLst/>
              <a:gdLst/>
              <a:ahLst/>
              <a:cxnLst/>
              <a:rect l="l" t="t" r="r" b="b"/>
              <a:pathLst>
                <a:path w="801" h="905" extrusionOk="0">
                  <a:moveTo>
                    <a:pt x="21" y="1"/>
                  </a:moveTo>
                  <a:cubicBezTo>
                    <a:pt x="21" y="1"/>
                    <a:pt x="14" y="35"/>
                    <a:pt x="14" y="83"/>
                  </a:cubicBezTo>
                  <a:cubicBezTo>
                    <a:pt x="8" y="139"/>
                    <a:pt x="1" y="208"/>
                    <a:pt x="1" y="297"/>
                  </a:cubicBezTo>
                  <a:cubicBezTo>
                    <a:pt x="1" y="346"/>
                    <a:pt x="1" y="394"/>
                    <a:pt x="8" y="449"/>
                  </a:cubicBezTo>
                  <a:cubicBezTo>
                    <a:pt x="14" y="497"/>
                    <a:pt x="28" y="552"/>
                    <a:pt x="42" y="608"/>
                  </a:cubicBezTo>
                  <a:cubicBezTo>
                    <a:pt x="56" y="663"/>
                    <a:pt x="83" y="725"/>
                    <a:pt x="118" y="780"/>
                  </a:cubicBezTo>
                  <a:cubicBezTo>
                    <a:pt x="159" y="828"/>
                    <a:pt x="214" y="890"/>
                    <a:pt x="297" y="897"/>
                  </a:cubicBezTo>
                  <a:lnTo>
                    <a:pt x="311" y="904"/>
                  </a:lnTo>
                  <a:lnTo>
                    <a:pt x="352" y="904"/>
                  </a:lnTo>
                  <a:cubicBezTo>
                    <a:pt x="359" y="901"/>
                    <a:pt x="366" y="901"/>
                    <a:pt x="374" y="901"/>
                  </a:cubicBezTo>
                  <a:cubicBezTo>
                    <a:pt x="382" y="901"/>
                    <a:pt x="390" y="901"/>
                    <a:pt x="401" y="897"/>
                  </a:cubicBezTo>
                  <a:cubicBezTo>
                    <a:pt x="421" y="890"/>
                    <a:pt x="442" y="883"/>
                    <a:pt x="463" y="877"/>
                  </a:cubicBezTo>
                  <a:cubicBezTo>
                    <a:pt x="476" y="863"/>
                    <a:pt x="490" y="856"/>
                    <a:pt x="504" y="849"/>
                  </a:cubicBezTo>
                  <a:cubicBezTo>
                    <a:pt x="559" y="808"/>
                    <a:pt x="601" y="752"/>
                    <a:pt x="628" y="704"/>
                  </a:cubicBezTo>
                  <a:cubicBezTo>
                    <a:pt x="690" y="608"/>
                    <a:pt x="725" y="504"/>
                    <a:pt x="752" y="414"/>
                  </a:cubicBezTo>
                  <a:cubicBezTo>
                    <a:pt x="773" y="332"/>
                    <a:pt x="787" y="256"/>
                    <a:pt x="794" y="208"/>
                  </a:cubicBezTo>
                  <a:cubicBezTo>
                    <a:pt x="801" y="152"/>
                    <a:pt x="801" y="125"/>
                    <a:pt x="801" y="125"/>
                  </a:cubicBezTo>
                  <a:lnTo>
                    <a:pt x="801" y="125"/>
                  </a:lnTo>
                  <a:cubicBezTo>
                    <a:pt x="801" y="125"/>
                    <a:pt x="787" y="152"/>
                    <a:pt x="773" y="201"/>
                  </a:cubicBezTo>
                  <a:cubicBezTo>
                    <a:pt x="752" y="249"/>
                    <a:pt x="725" y="318"/>
                    <a:pt x="683" y="394"/>
                  </a:cubicBezTo>
                  <a:cubicBezTo>
                    <a:pt x="649" y="470"/>
                    <a:pt x="601" y="566"/>
                    <a:pt x="545" y="649"/>
                  </a:cubicBezTo>
                  <a:cubicBezTo>
                    <a:pt x="532" y="670"/>
                    <a:pt x="511" y="683"/>
                    <a:pt x="497" y="704"/>
                  </a:cubicBezTo>
                  <a:cubicBezTo>
                    <a:pt x="476" y="718"/>
                    <a:pt x="456" y="739"/>
                    <a:pt x="435" y="752"/>
                  </a:cubicBezTo>
                  <a:lnTo>
                    <a:pt x="408" y="766"/>
                  </a:lnTo>
                  <a:cubicBezTo>
                    <a:pt x="401" y="773"/>
                    <a:pt x="394" y="773"/>
                    <a:pt x="387" y="780"/>
                  </a:cubicBezTo>
                  <a:lnTo>
                    <a:pt x="318" y="780"/>
                  </a:lnTo>
                  <a:cubicBezTo>
                    <a:pt x="276" y="780"/>
                    <a:pt x="242" y="746"/>
                    <a:pt x="214" y="711"/>
                  </a:cubicBezTo>
                  <a:cubicBezTo>
                    <a:pt x="187" y="670"/>
                    <a:pt x="159" y="621"/>
                    <a:pt x="139" y="573"/>
                  </a:cubicBezTo>
                  <a:cubicBezTo>
                    <a:pt x="104" y="477"/>
                    <a:pt x="83" y="380"/>
                    <a:pt x="70" y="290"/>
                  </a:cubicBezTo>
                  <a:cubicBezTo>
                    <a:pt x="49" y="208"/>
                    <a:pt x="42" y="132"/>
                    <a:pt x="35" y="83"/>
                  </a:cubicBezTo>
                  <a:cubicBezTo>
                    <a:pt x="28" y="35"/>
                    <a:pt x="21" y="1"/>
                    <a:pt x="21" y="1"/>
                  </a:cubicBezTo>
                  <a:close/>
                </a:path>
              </a:pathLst>
            </a:custGeom>
            <a:solidFill>
              <a:srgbClr val="661C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4" name="Google Shape;464;p35"/>
          <p:cNvSpPr/>
          <p:nvPr/>
        </p:nvSpPr>
        <p:spPr>
          <a:xfrm>
            <a:off x="7242877" y="3264365"/>
            <a:ext cx="35393" cy="35970"/>
          </a:xfrm>
          <a:custGeom>
            <a:avLst/>
            <a:gdLst/>
            <a:ahLst/>
            <a:cxnLst/>
            <a:rect l="l" t="t" r="r" b="b"/>
            <a:pathLst>
              <a:path w="429" h="436" extrusionOk="0">
                <a:moveTo>
                  <a:pt x="338" y="1"/>
                </a:moveTo>
                <a:cubicBezTo>
                  <a:pt x="228" y="118"/>
                  <a:pt x="118" y="228"/>
                  <a:pt x="0" y="339"/>
                </a:cubicBezTo>
                <a:lnTo>
                  <a:pt x="83" y="435"/>
                </a:lnTo>
                <a:cubicBezTo>
                  <a:pt x="200" y="325"/>
                  <a:pt x="318" y="208"/>
                  <a:pt x="428" y="90"/>
                </a:cubicBezTo>
                <a:lnTo>
                  <a:pt x="338" y="1"/>
                </a:lnTo>
                <a:close/>
              </a:path>
            </a:pathLst>
          </a:custGeom>
          <a:solidFill>
            <a:srgbClr val="7972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422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p46"/>
          <p:cNvSpPr/>
          <p:nvPr/>
        </p:nvSpPr>
        <p:spPr>
          <a:xfrm>
            <a:off x="5234732" y="3504128"/>
            <a:ext cx="809700" cy="8097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6" name="Google Shape;846;p46"/>
          <p:cNvSpPr txBox="1">
            <a:spLocks noGrp="1"/>
          </p:cNvSpPr>
          <p:nvPr>
            <p:ph type="title"/>
          </p:nvPr>
        </p:nvSpPr>
        <p:spPr>
          <a:xfrm>
            <a:off x="1016718" y="124893"/>
            <a:ext cx="722351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Исследование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13559C-F354-1B32-4A8D-DEDC57E5A17A}"/>
              </a:ext>
            </a:extLst>
          </p:cNvPr>
          <p:cNvSpPr txBox="1"/>
          <p:nvPr/>
        </p:nvSpPr>
        <p:spPr>
          <a:xfrm>
            <a:off x="1016718" y="1295043"/>
            <a:ext cx="678661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Было проведено эмпирическое исследование в рамках дополнительной образовательной программы по развитию </a:t>
            </a:r>
            <a:r>
              <a:rPr lang="en-US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Soft skills. </a:t>
            </a:r>
            <a:r>
              <a:rPr lang="ru-RU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 разных его этапах участие приняли 22 подростка в возрасте 13-18 лет (среди них девочек – 13, мальчиков – 9).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 ходе исследования использовался тест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1800" b="0" i="0" dirty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по выявлению уровня внутриличностной конфликтности (А.И.Шипилов)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18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D363CDF-F1FB-8A13-DF63-1DD8D891C46A}"/>
              </a:ext>
            </a:extLst>
          </p:cNvPr>
          <p:cNvSpPr/>
          <p:nvPr/>
        </p:nvSpPr>
        <p:spPr>
          <a:xfrm>
            <a:off x="5511034" y="1203587"/>
            <a:ext cx="3320716" cy="27363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6" name="Google Shape;846;p46"/>
          <p:cNvSpPr txBox="1">
            <a:spLocks noGrp="1"/>
          </p:cNvSpPr>
          <p:nvPr>
            <p:ph type="title"/>
          </p:nvPr>
        </p:nvSpPr>
        <p:spPr>
          <a:xfrm>
            <a:off x="1016718" y="124893"/>
            <a:ext cx="722351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Результаты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13559C-F354-1B32-4A8D-DEDC57E5A17A}"/>
              </a:ext>
            </a:extLst>
          </p:cNvPr>
          <p:cNvSpPr txBox="1"/>
          <p:nvPr/>
        </p:nvSpPr>
        <p:spPr>
          <a:xfrm>
            <a:off x="5614160" y="1203587"/>
            <a:ext cx="332071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Также эмпирические данные свидетельствуют о том, что для большинства опрошенных подростков (50%) характерен средний уровень внутриличностной конфликтности. При этом низкий уровень выявлен у 27,27%, а высокий у 22,73%. </a:t>
            </a:r>
          </a:p>
          <a:p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Изображение выглядит как текст, снимок экрана, диаграмма, схема&#10;&#10;Автоматически созданное описание">
            <a:extLst>
              <a:ext uri="{FF2B5EF4-FFF2-40B4-BE49-F238E27FC236}">
                <a16:creationId xmlns:a16="http://schemas.microsoft.com/office/drawing/2014/main" id="{84FE917A-51DD-6A69-DAE1-347C54F40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50" y="1203587"/>
            <a:ext cx="4743371" cy="298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72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D363CDF-F1FB-8A13-DF63-1DD8D891C46A}"/>
              </a:ext>
            </a:extLst>
          </p:cNvPr>
          <p:cNvSpPr/>
          <p:nvPr/>
        </p:nvSpPr>
        <p:spPr>
          <a:xfrm>
            <a:off x="5524784" y="1053676"/>
            <a:ext cx="3320716" cy="341632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6" name="Google Shape;846;p46"/>
          <p:cNvSpPr txBox="1">
            <a:spLocks noGrp="1"/>
          </p:cNvSpPr>
          <p:nvPr>
            <p:ph type="title"/>
          </p:nvPr>
        </p:nvSpPr>
        <p:spPr>
          <a:xfrm>
            <a:off x="1016718" y="124893"/>
            <a:ext cx="722351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Результаты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13559C-F354-1B32-4A8D-DEDC57E5A17A}"/>
              </a:ext>
            </a:extLst>
          </p:cNvPr>
          <p:cNvSpPr txBox="1"/>
          <p:nvPr/>
        </p:nvSpPr>
        <p:spPr>
          <a:xfrm>
            <a:off x="5524784" y="1121085"/>
            <a:ext cx="33207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Полученные эмпирические данные подтверждают предложенную раннее гипотезу о том, что одним из самых распространённых видов внутриличностного конфликта является </a:t>
            </a:r>
            <a:r>
              <a:rPr lang="ru-RU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конфликт неадекватной самооценки</a:t>
            </a:r>
            <a:r>
              <a:rPr lang="ru-RU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Но при этом конфликт нереализованного желани</a:t>
            </a:r>
            <a:r>
              <a:rPr lang="ru-RU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я не теряют своей актуальности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2B64E71-2FE0-923A-69F6-A59E77A3C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68" y="1053676"/>
            <a:ext cx="4727172" cy="384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1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DHD Symptoms in Adulthood Conference by Slidesgo">
  <a:themeElements>
    <a:clrScheme name="Simple Light">
      <a:dk1>
        <a:srgbClr val="191939"/>
      </a:dk1>
      <a:lt1>
        <a:srgbClr val="F5F5F5"/>
      </a:lt1>
      <a:dk2>
        <a:srgbClr val="5858C6"/>
      </a:dk2>
      <a:lt2>
        <a:srgbClr val="7972D9"/>
      </a:lt2>
      <a:accent1>
        <a:srgbClr val="ED902B"/>
      </a:accent1>
      <a:accent2>
        <a:srgbClr val="FFA943"/>
      </a:accent2>
      <a:accent3>
        <a:srgbClr val="FCE6E8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3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436</Words>
  <Application>Microsoft Office PowerPoint</Application>
  <PresentationFormat>Экран (16:9)</PresentationFormat>
  <Paragraphs>56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Times New Roman</vt:lpstr>
      <vt:lpstr>Arial</vt:lpstr>
      <vt:lpstr>Open Sans</vt:lpstr>
      <vt:lpstr>Open Sans ExtraBold</vt:lpstr>
      <vt:lpstr>Open Sans SemiBold</vt:lpstr>
      <vt:lpstr>ADHD Symptoms in Adulthood Conference by Slidesgo</vt:lpstr>
      <vt:lpstr>Внутриличностные конфликты у подростков </vt:lpstr>
      <vt:lpstr>Проблематика</vt:lpstr>
      <vt:lpstr>Цель, задачи и гипотеза</vt:lpstr>
      <vt:lpstr>Определение</vt:lpstr>
      <vt:lpstr>Особенности внутриличностных конфликтов у подростков</vt:lpstr>
      <vt:lpstr>Гипотеза</vt:lpstr>
      <vt:lpstr>Исследование</vt:lpstr>
      <vt:lpstr>Результаты</vt:lpstr>
      <vt:lpstr>Результаты</vt:lpstr>
      <vt:lpstr>Обсуждение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ADHD Symptoms in Adulthood Conference</dc:title>
  <dc:creator>Игорь Купрык</dc:creator>
  <cp:lastModifiedBy>Купрык Мария Игоревна</cp:lastModifiedBy>
  <cp:revision>5</cp:revision>
  <dcterms:modified xsi:type="dcterms:W3CDTF">2023-06-17T14:19:59Z</dcterms:modified>
</cp:coreProperties>
</file>